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</p:sldIdLst>
  <p:sldSz cx="14224000" cy="20104100"/>
  <p:notesSz cx="14224000" cy="2010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31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55594"/>
            <a:ext cx="14220190" cy="13628369"/>
          </a:xfrm>
          <a:custGeom>
            <a:avLst/>
            <a:gdLst/>
            <a:ahLst/>
            <a:cxnLst/>
            <a:rect l="l" t="t" r="r" b="b"/>
            <a:pathLst>
              <a:path w="14220190" h="13628369">
                <a:moveTo>
                  <a:pt x="0" y="13628198"/>
                </a:moveTo>
                <a:lnTo>
                  <a:pt x="14219990" y="13628198"/>
                </a:lnTo>
                <a:lnTo>
                  <a:pt x="14219990" y="0"/>
                </a:lnTo>
                <a:lnTo>
                  <a:pt x="0" y="0"/>
                </a:lnTo>
                <a:lnTo>
                  <a:pt x="0" y="1362819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553" y="2704931"/>
            <a:ext cx="13234893" cy="1864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1031" y="5495214"/>
            <a:ext cx="13201936" cy="12749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63110" y="19072702"/>
            <a:ext cx="1134745" cy="311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spc="-5" dirty="0"/>
              <a:t>Hier den </a:t>
            </a:r>
            <a:r>
              <a:rPr spc="-10" dirty="0"/>
              <a:t>(manchmal </a:t>
            </a:r>
            <a:r>
              <a:rPr spc="-5" dirty="0"/>
              <a:t>langen)</a:t>
            </a:r>
            <a:r>
              <a:rPr spc="-100" dirty="0"/>
              <a:t> </a:t>
            </a:r>
            <a:r>
              <a:rPr spc="-30" dirty="0"/>
              <a:t>Titel  </a:t>
            </a:r>
            <a:r>
              <a:rPr spc="-5" dirty="0"/>
              <a:t>des Projekts</a:t>
            </a:r>
            <a:r>
              <a:rPr spc="-10" dirty="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sz="2250" b="1" spc="-45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2250" b="1" dirty="0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3" y="5499518"/>
            <a:ext cx="4281170" cy="2467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sz="1600" spc="-25" dirty="0">
                <a:latin typeface="HHU Celeste Sans"/>
                <a:cs typeface="HHU Celeste Sans"/>
              </a:rPr>
              <a:t>Apit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25" dirty="0">
                <a:latin typeface="HHU Celeste Sans"/>
                <a:cs typeface="HHU Celeste Sans"/>
              </a:rPr>
              <a:t>elitionet </a:t>
            </a:r>
            <a:r>
              <a:rPr sz="1600" spc="-15" dirty="0">
                <a:latin typeface="HHU Celeste Sans"/>
                <a:cs typeface="HHU Celeste Sans"/>
              </a:rPr>
              <a:t>dolorum </a:t>
            </a:r>
            <a:r>
              <a:rPr sz="1600" spc="-20" dirty="0">
                <a:latin typeface="HHU Celeste Sans"/>
                <a:cs typeface="HHU Celeste Sans"/>
              </a:rPr>
              <a:t>erchillor repudandusam  </a:t>
            </a:r>
            <a:r>
              <a:rPr sz="1600" spc="-15" dirty="0">
                <a:latin typeface="HHU Celeste Sans"/>
                <a:cs typeface="HHU Celeste Sans"/>
              </a:rPr>
              <a:t>enet dolesti que volores </a:t>
            </a:r>
            <a:r>
              <a:rPr sz="1600" spc="-20" dirty="0">
                <a:latin typeface="HHU Celeste Sans"/>
                <a:cs typeface="HHU Celeste Sans"/>
              </a:rPr>
              <a:t>seribus </a:t>
            </a:r>
            <a:r>
              <a:rPr sz="1600" spc="-15" dirty="0">
                <a:latin typeface="HHU Celeste Sans"/>
                <a:cs typeface="HHU Celeste Sans"/>
              </a:rPr>
              <a:t>solori </a:t>
            </a:r>
            <a:r>
              <a:rPr sz="1600" spc="-30" dirty="0">
                <a:latin typeface="HHU Celeste Sans"/>
                <a:cs typeface="HHU Celeste Sans"/>
              </a:rPr>
              <a:t>alis millam 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15" dirty="0">
                <a:latin typeface="HHU Celeste Sans"/>
                <a:cs typeface="HHU Celeste Sans"/>
              </a:rPr>
              <a:t>apeleceate parum </a:t>
            </a:r>
            <a:r>
              <a:rPr sz="1600" spc="-20" dirty="0">
                <a:latin typeface="HHU Celeste Sans"/>
                <a:cs typeface="HHU Celeste Sans"/>
              </a:rPr>
              <a:t>hit, </a:t>
            </a:r>
            <a:r>
              <a:rPr sz="1600" spc="-35" dirty="0">
                <a:latin typeface="HHU Celeste Sans"/>
                <a:cs typeface="HHU Celeste Sans"/>
              </a:rPr>
              <a:t>offic </a:t>
            </a:r>
            <a:r>
              <a:rPr sz="1600" spc="-15" dirty="0">
                <a:latin typeface="HHU Celeste Sans"/>
                <a:cs typeface="HHU Celeste Sans"/>
              </a:rPr>
              <a:t>tem </a:t>
            </a:r>
            <a:r>
              <a:rPr sz="1600" spc="-25" dirty="0">
                <a:latin typeface="HHU Celeste Sans"/>
                <a:cs typeface="HHU Celeste Sans"/>
              </a:rPr>
              <a:t>quibust </a:t>
            </a:r>
            <a:r>
              <a:rPr sz="1600" dirty="0">
                <a:latin typeface="HHU Celeste Sans"/>
                <a:cs typeface="HHU Celeste Sans"/>
              </a:rPr>
              <a:t>orer-  </a:t>
            </a:r>
            <a:r>
              <a:rPr sz="1600" spc="-25" dirty="0">
                <a:latin typeface="HHU Celeste Sans"/>
                <a:cs typeface="HHU Celeste Sans"/>
              </a:rPr>
              <a:t>untur sin </a:t>
            </a:r>
            <a:r>
              <a:rPr sz="1600" spc="-20" dirty="0">
                <a:latin typeface="HHU Celeste Sans"/>
                <a:cs typeface="HHU Celeste Sans"/>
              </a:rPr>
              <a:t>comni </a:t>
            </a:r>
            <a:r>
              <a:rPr sz="1600" spc="-15" dirty="0">
                <a:latin typeface="HHU Celeste Sans"/>
                <a:cs typeface="HHU Celeste Sans"/>
              </a:rPr>
              <a:t>dolor </a:t>
            </a:r>
            <a:r>
              <a:rPr sz="1600" spc="-30" dirty="0">
                <a:latin typeface="HHU Celeste Sans"/>
                <a:cs typeface="HHU Celeste Sans"/>
              </a:rPr>
              <a:t>sitium </a:t>
            </a:r>
            <a:r>
              <a:rPr sz="1600" spc="-20" dirty="0">
                <a:latin typeface="HHU Celeste Sans"/>
                <a:cs typeface="HHU Celeste Sans"/>
              </a:rPr>
              <a:t>ni </a:t>
            </a:r>
            <a:r>
              <a:rPr sz="1600" spc="-25" dirty="0">
                <a:latin typeface="HHU Celeste Sans"/>
                <a:cs typeface="HHU Celeste Sans"/>
              </a:rPr>
              <a:t>denditi </a:t>
            </a:r>
            <a:r>
              <a:rPr sz="1600" spc="-10" dirty="0">
                <a:latin typeface="HHU Celeste Sans"/>
                <a:cs typeface="HHU Celeste Sans"/>
              </a:rPr>
              <a:t>reperferunt  </a:t>
            </a:r>
            <a:r>
              <a:rPr sz="1600" spc="-35" dirty="0">
                <a:latin typeface="HHU Celeste Sans"/>
                <a:cs typeface="HHU Celeste Sans"/>
              </a:rPr>
              <a:t>alictur, invenimi, </a:t>
            </a:r>
            <a:r>
              <a:rPr sz="1600" spc="-20" dirty="0">
                <a:latin typeface="HHU Celeste Sans"/>
                <a:cs typeface="HHU Celeste Sans"/>
              </a:rPr>
              <a:t>autem </a:t>
            </a:r>
            <a:r>
              <a:rPr sz="1600" spc="-25" dirty="0">
                <a:latin typeface="HHU Celeste Sans"/>
                <a:cs typeface="HHU Celeste Sans"/>
              </a:rPr>
              <a:t>fugitio </a:t>
            </a:r>
            <a:r>
              <a:rPr sz="1600" spc="-15" dirty="0">
                <a:latin typeface="HHU Celeste Sans"/>
                <a:cs typeface="HHU Celeste Sans"/>
              </a:rPr>
              <a:t>repuda</a:t>
            </a:r>
            <a:r>
              <a:rPr sz="1600" spc="275" dirty="0">
                <a:latin typeface="HHU Celeste Sans"/>
                <a:cs typeface="HHU Celeste Sans"/>
              </a:rPr>
              <a:t> </a:t>
            </a:r>
            <a:r>
              <a:rPr sz="1600" spc="-25" dirty="0"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sz="1600" spc="-60" dirty="0">
                <a:latin typeface="HHU Celeste Sans"/>
                <a:cs typeface="HHU Celeste Sans"/>
              </a:rPr>
              <a:t>Tur </a:t>
            </a:r>
            <a:r>
              <a:rPr sz="1600" spc="-25" dirty="0">
                <a:latin typeface="HHU Celeste Sans"/>
                <a:cs typeface="HHU Celeste Sans"/>
              </a:rPr>
              <a:t>sumquate mossint </a:t>
            </a:r>
            <a:r>
              <a:rPr sz="1600" spc="-15" dirty="0">
                <a:latin typeface="HHU Celeste Sans"/>
                <a:cs typeface="HHU Celeste Sans"/>
              </a:rPr>
              <a:t>dolorum </a:t>
            </a:r>
            <a:r>
              <a:rPr sz="1600" spc="-25" dirty="0">
                <a:latin typeface="HHU Celeste Sans"/>
                <a:cs typeface="HHU Celeste Sans"/>
              </a:rPr>
              <a:t>enis velit </a:t>
            </a:r>
            <a:r>
              <a:rPr sz="1600" spc="-15" dirty="0">
                <a:latin typeface="HHU Celeste Sans"/>
                <a:cs typeface="HHU Celeste Sans"/>
              </a:rPr>
              <a:t>ommodi-  </a:t>
            </a:r>
            <a:r>
              <a:rPr sz="1600" spc="-25" dirty="0">
                <a:latin typeface="HHU Celeste Sans"/>
                <a:cs typeface="HHU Celeste Sans"/>
              </a:rPr>
              <a:t>tiur </a:t>
            </a:r>
            <a:r>
              <a:rPr sz="1600" spc="-20" dirty="0">
                <a:latin typeface="HHU Celeste Sans"/>
                <a:cs typeface="HHU Celeste Sans"/>
              </a:rPr>
              <a:t>moluptatque ratio </a:t>
            </a:r>
            <a:r>
              <a:rPr sz="1600" spc="-15" dirty="0">
                <a:latin typeface="HHU Celeste Sans"/>
                <a:cs typeface="HHU Celeste Sans"/>
              </a:rPr>
              <a:t>doloreri </a:t>
            </a:r>
            <a:r>
              <a:rPr sz="1600" spc="-20" dirty="0">
                <a:latin typeface="HHU Celeste Sans"/>
                <a:cs typeface="HHU Celeste Sans"/>
              </a:rPr>
              <a:t>dioribea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pelia </a:t>
            </a:r>
            <a:r>
              <a:rPr sz="1600" spc="5" dirty="0">
                <a:latin typeface="HHU Celeste Sans"/>
                <a:cs typeface="HHU Celeste Sans"/>
              </a:rPr>
              <a:t>co-  </a:t>
            </a:r>
            <a:r>
              <a:rPr sz="1600" spc="-15" dirty="0">
                <a:latin typeface="HHU Celeste Sans"/>
                <a:cs typeface="HHU Celeste Sans"/>
              </a:rPr>
              <a:t>nemque </a:t>
            </a:r>
            <a:r>
              <a:rPr sz="1600" spc="-20" dirty="0">
                <a:latin typeface="HHU Celeste Sans"/>
                <a:cs typeface="HHU Celeste Sans"/>
              </a:rPr>
              <a:t>deribus </a:t>
            </a:r>
            <a:r>
              <a:rPr sz="1600" spc="-25" dirty="0">
                <a:latin typeface="HHU Celeste Sans"/>
                <a:cs typeface="HHU Celeste Sans"/>
              </a:rPr>
              <a:t>voluptatio. </a:t>
            </a:r>
            <a:r>
              <a:rPr sz="1600" spc="-30" dirty="0">
                <a:latin typeface="HHU Celeste Sans"/>
                <a:cs typeface="HHU Celeste Sans"/>
              </a:rPr>
              <a:t>Et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20" dirty="0">
                <a:latin typeface="HHU Celeste Sans"/>
                <a:cs typeface="HHU Celeste Sans"/>
              </a:rPr>
              <a:t>suntiore sinvente-  </a:t>
            </a:r>
            <a:r>
              <a:rPr sz="1600" spc="-15" dirty="0"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250" y="8132931"/>
            <a:ext cx="4255770" cy="2637790"/>
          </a:xfrm>
          <a:prstGeom prst="rect">
            <a:avLst/>
          </a:prstGeom>
          <a:solidFill>
            <a:srgbClr val="BCBEC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351280" marR="925830" indent="-417830">
              <a:lnSpc>
                <a:spcPct val="100600"/>
              </a:lnSpc>
            </a:pPr>
            <a:r>
              <a:rPr sz="2800" spc="5" dirty="0">
                <a:latin typeface="Arial"/>
                <a:cs typeface="Arial"/>
              </a:rPr>
              <a:t>Platzhalter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Bild  (1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Spalte)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553" y="10994759"/>
            <a:ext cx="4279265" cy="3126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5090">
              <a:lnSpc>
                <a:spcPts val="1730"/>
              </a:lnSpc>
              <a:spcBef>
                <a:spcPts val="1760"/>
              </a:spcBef>
            </a:pPr>
            <a:r>
              <a:rPr sz="1600" spc="-25" dirty="0">
                <a:latin typeface="HHU Celeste Sans"/>
                <a:cs typeface="HHU Celeste Sans"/>
              </a:rPr>
              <a:t>Equi </a:t>
            </a:r>
            <a:r>
              <a:rPr sz="1600" spc="-15" dirty="0">
                <a:latin typeface="HHU Celeste Sans"/>
                <a:cs typeface="HHU Celeste Sans"/>
              </a:rPr>
              <a:t>te vere nonem. </a:t>
            </a:r>
            <a:r>
              <a:rPr sz="1600" spc="-25" dirty="0">
                <a:latin typeface="HHU Celeste Sans"/>
                <a:cs typeface="HHU Celeste Sans"/>
              </a:rPr>
              <a:t>Ipsuntur </a:t>
            </a:r>
            <a:r>
              <a:rPr sz="1600" spc="-10" dirty="0">
                <a:latin typeface="HHU Celeste Sans"/>
                <a:cs typeface="HHU Celeste Sans"/>
              </a:rPr>
              <a:t>mod </a:t>
            </a:r>
            <a:r>
              <a:rPr sz="1600" spc="-20" dirty="0">
                <a:latin typeface="HHU Celeste Sans"/>
                <a:cs typeface="HHU Celeste Sans"/>
              </a:rPr>
              <a:t>moloriatem </a:t>
            </a:r>
            <a:r>
              <a:rPr sz="1600" spc="-15" dirty="0">
                <a:latin typeface="HHU Celeste Sans"/>
                <a:cs typeface="HHU Celeste Sans"/>
              </a:rPr>
              <a:t>aut  </a:t>
            </a:r>
            <a:r>
              <a:rPr sz="1600" spc="-25" dirty="0">
                <a:latin typeface="HHU Celeste Sans"/>
                <a:cs typeface="HHU Celeste Sans"/>
              </a:rPr>
              <a:t>dundebist </a:t>
            </a:r>
            <a:r>
              <a:rPr sz="1600" spc="-20" dirty="0">
                <a:latin typeface="HHU Celeste Sans"/>
                <a:cs typeface="HHU Celeste Sans"/>
              </a:rPr>
              <a:t>auda vent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ist, </a:t>
            </a:r>
            <a:r>
              <a:rPr sz="1600" spc="-30" dirty="0">
                <a:latin typeface="HHU Celeste Sans"/>
                <a:cs typeface="HHU Celeste Sans"/>
              </a:rPr>
              <a:t>sitiatem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15" dirty="0">
                <a:latin typeface="HHU Celeste Sans"/>
                <a:cs typeface="HHU Celeste Sans"/>
              </a:rPr>
              <a:t>doles </a:t>
            </a:r>
            <a:r>
              <a:rPr sz="1600" spc="-10" dirty="0">
                <a:latin typeface="HHU Celeste Sans"/>
                <a:cs typeface="HHU Celeste Sans"/>
              </a:rPr>
              <a:t>volup-  ta </a:t>
            </a:r>
            <a:r>
              <a:rPr sz="1600" spc="-25" dirty="0">
                <a:latin typeface="HHU Celeste Sans"/>
                <a:cs typeface="HHU Celeste Sans"/>
              </a:rPr>
              <a:t>tiusam </a:t>
            </a:r>
            <a:r>
              <a:rPr sz="1600" spc="-20" dirty="0">
                <a:latin typeface="HHU Celeste Sans"/>
                <a:cs typeface="HHU Celeste Sans"/>
              </a:rPr>
              <a:t>renis </a:t>
            </a:r>
            <a:r>
              <a:rPr sz="1600" spc="-5" dirty="0">
                <a:latin typeface="HHU Celeste Sans"/>
                <a:cs typeface="HHU Celeste Sans"/>
              </a:rPr>
              <a:t>pe </a:t>
            </a:r>
            <a:r>
              <a:rPr sz="1600" spc="-20" dirty="0">
                <a:latin typeface="HHU Celeste Sans"/>
                <a:cs typeface="HHU Celeste Sans"/>
              </a:rPr>
              <a:t>doluptas </a:t>
            </a:r>
            <a:r>
              <a:rPr sz="1600" spc="-15" dirty="0">
                <a:latin typeface="HHU Celeste Sans"/>
                <a:cs typeface="HHU Celeste Sans"/>
              </a:rPr>
              <a:t>nos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20" dirty="0">
                <a:latin typeface="HHU Celeste Sans"/>
                <a:cs typeface="HHU Celeste Sans"/>
              </a:rPr>
              <a:t>sequatq uosam,  omniet </a:t>
            </a:r>
            <a:r>
              <a:rPr sz="1600" spc="-30" dirty="0">
                <a:latin typeface="HHU Celeste Sans"/>
                <a:cs typeface="HHU Celeste Sans"/>
              </a:rPr>
              <a:t>quisi </a:t>
            </a:r>
            <a:r>
              <a:rPr sz="1600" spc="-20" dirty="0">
                <a:latin typeface="HHU Celeste Sans"/>
                <a:cs typeface="HHU Celeste Sans"/>
              </a:rPr>
              <a:t>dias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25" dirty="0">
                <a:latin typeface="HHU Celeste Sans"/>
                <a:cs typeface="HHU Celeste Sans"/>
              </a:rPr>
              <a:t>repratur? </a:t>
            </a:r>
            <a:r>
              <a:rPr sz="1600" spc="-15" dirty="0">
                <a:latin typeface="HHU Celeste Sans"/>
                <a:cs typeface="HHU Celeste Sans"/>
              </a:rPr>
              <a:t>Qui </a:t>
            </a:r>
            <a:r>
              <a:rPr sz="1600" spc="-20" dirty="0">
                <a:latin typeface="HHU Celeste Sans"/>
                <a:cs typeface="HHU Celeste Sans"/>
              </a:rPr>
              <a:t>cuptae </a:t>
            </a:r>
            <a:r>
              <a:rPr sz="1600" spc="-15" dirty="0">
                <a:latin typeface="HHU Celeste Sans"/>
                <a:cs typeface="HHU Celeste Sans"/>
              </a:rPr>
              <a:t>cor seque  </a:t>
            </a:r>
            <a:r>
              <a:rPr sz="1600" spc="-10" dirty="0">
                <a:latin typeface="HHU Celeste Sans"/>
                <a:cs typeface="HHU Celeste Sans"/>
              </a:rPr>
              <a:t>pos </a:t>
            </a:r>
            <a:r>
              <a:rPr sz="1600" spc="-15" dirty="0">
                <a:latin typeface="HHU Celeste Sans"/>
                <a:cs typeface="HHU Celeste Sans"/>
              </a:rPr>
              <a:t>dollesequo </a:t>
            </a:r>
            <a:r>
              <a:rPr sz="1600" spc="-30" dirty="0">
                <a:latin typeface="HHU Celeste Sans"/>
                <a:cs typeface="HHU Celeste Sans"/>
              </a:rPr>
              <a:t>venitis </a:t>
            </a:r>
            <a:r>
              <a:rPr sz="1600" spc="-5" dirty="0">
                <a:latin typeface="HHU Celeste Sans"/>
                <a:cs typeface="HHU Celeste Sans"/>
              </a:rPr>
              <a:t>reped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natem </a:t>
            </a:r>
            <a:r>
              <a:rPr sz="1600" spc="-15" dirty="0">
                <a:latin typeface="HHU Celeste Sans"/>
                <a:cs typeface="HHU Celeste Sans"/>
              </a:rPr>
              <a:t>earuptam  </a:t>
            </a:r>
            <a:r>
              <a:rPr sz="1600" spc="-20" dirty="0">
                <a:latin typeface="HHU Celeste Sans"/>
                <a:cs typeface="HHU Celeste Sans"/>
              </a:rPr>
              <a:t>la </a:t>
            </a:r>
            <a:r>
              <a:rPr sz="1600" spc="-15" dirty="0">
                <a:latin typeface="HHU Celeste Sans"/>
                <a:cs typeface="HHU Celeste Sans"/>
              </a:rPr>
              <a:t>quo odi </a:t>
            </a:r>
            <a:r>
              <a:rPr sz="1600" spc="-25" dirty="0">
                <a:latin typeface="HHU Celeste Sans"/>
                <a:cs typeface="HHU Celeste Sans"/>
              </a:rPr>
              <a:t>blautatuscid evelitatibus </a:t>
            </a:r>
            <a:r>
              <a:rPr sz="1600" spc="-10" dirty="0">
                <a:latin typeface="HHU Celeste Sans"/>
                <a:cs typeface="HHU Celeste Sans"/>
              </a:rPr>
              <a:t>am fuga. </a:t>
            </a:r>
            <a:r>
              <a:rPr sz="1600" spc="-20" dirty="0">
                <a:latin typeface="HHU Celeste Sans"/>
                <a:cs typeface="HHU Celeste Sans"/>
              </a:rPr>
              <a:t>In </a:t>
            </a:r>
            <a:r>
              <a:rPr sz="1600" spc="-5" dirty="0">
                <a:latin typeface="HHU Celeste Sans"/>
                <a:cs typeface="HHU Celeste Sans"/>
              </a:rPr>
              <a:t>re, 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quiaes </a:t>
            </a:r>
            <a:r>
              <a:rPr sz="1600" spc="-20" dirty="0">
                <a:latin typeface="HHU Celeste Sans"/>
                <a:cs typeface="HHU Celeste Sans"/>
              </a:rPr>
              <a:t>explace </a:t>
            </a:r>
            <a:r>
              <a:rPr sz="1600" spc="-15" dirty="0">
                <a:latin typeface="HHU Celeste Sans"/>
                <a:cs typeface="HHU Celeste Sans"/>
              </a:rPr>
              <a:t>perchic </a:t>
            </a:r>
            <a:r>
              <a:rPr sz="1600" spc="-10" dirty="0">
                <a:latin typeface="HHU Celeste Sans"/>
                <a:cs typeface="HHU Celeste Sans"/>
              </a:rPr>
              <a:t>aborerferum </a:t>
            </a:r>
            <a:r>
              <a:rPr sz="1600" spc="-35" dirty="0">
                <a:latin typeface="HHU Celeste Sans"/>
                <a:cs typeface="HHU Celeste Sans"/>
              </a:rPr>
              <a:t>nimi,  </a:t>
            </a:r>
            <a:r>
              <a:rPr sz="1600" spc="-15" dirty="0">
                <a:latin typeface="HHU Celeste Sans"/>
                <a:cs typeface="HHU Celeste Sans"/>
              </a:rPr>
              <a:t>occus </a:t>
            </a:r>
            <a:r>
              <a:rPr sz="1600" spc="-20" dirty="0">
                <a:latin typeface="HHU Celeste Sans"/>
                <a:cs typeface="HHU Celeste Sans"/>
              </a:rPr>
              <a:t>sum quaspit, </a:t>
            </a:r>
            <a:r>
              <a:rPr sz="1600" spc="-30" dirty="0">
                <a:latin typeface="HHU Celeste Sans"/>
                <a:cs typeface="HHU Celeste Sans"/>
              </a:rPr>
              <a:t>apidissit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quatur </a:t>
            </a:r>
            <a:r>
              <a:rPr sz="1600" spc="-20" dirty="0">
                <a:latin typeface="HHU Celeste Sans"/>
                <a:cs typeface="HHU Celeste Sans"/>
              </a:rPr>
              <a:t>si</a:t>
            </a:r>
            <a:r>
              <a:rPr sz="1600" spc="-15" dirty="0">
                <a:latin typeface="HHU Celeste Sans"/>
                <a:cs typeface="HHU Celeste Sans"/>
              </a:rPr>
              <a:t> </a:t>
            </a:r>
            <a:r>
              <a:rPr sz="1600" spc="-10" dirty="0"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sz="1600" spc="-25" dirty="0">
                <a:latin typeface="HHU Celeste Sans"/>
                <a:cs typeface="HHU Celeste Sans"/>
              </a:rPr>
              <a:t>ossum </a:t>
            </a:r>
            <a:r>
              <a:rPr sz="1600" spc="-30" dirty="0">
                <a:latin typeface="HHU Celeste Sans"/>
                <a:cs typeface="HHU Celeste Sans"/>
              </a:rPr>
              <a:t>inis </a:t>
            </a:r>
            <a:r>
              <a:rPr sz="1600" spc="-20" dirty="0">
                <a:latin typeface="HHU Celeste Sans"/>
                <a:cs typeface="HHU Celeste Sans"/>
              </a:rPr>
              <a:t>remostium fugita </a:t>
            </a:r>
            <a:r>
              <a:rPr sz="1600" spc="-15" dirty="0">
                <a:latin typeface="HHU Celeste Sans"/>
                <a:cs typeface="HHU Celeste Sans"/>
              </a:rPr>
              <a:t>vero </a:t>
            </a:r>
            <a:r>
              <a:rPr sz="1600" spc="-25" dirty="0">
                <a:latin typeface="HHU Celeste Sans"/>
                <a:cs typeface="HHU Celeste Sans"/>
              </a:rPr>
              <a:t>dicitio </a:t>
            </a:r>
            <a:r>
              <a:rPr sz="1600" spc="-20" dirty="0">
                <a:latin typeface="HHU Celeste Sans"/>
                <a:cs typeface="HHU Celeste Sans"/>
              </a:rPr>
              <a:t>enda </a:t>
            </a:r>
            <a:r>
              <a:rPr sz="1600" spc="-10" dirty="0">
                <a:latin typeface="HHU Celeste Sans"/>
                <a:cs typeface="HHU Celeste Sans"/>
              </a:rPr>
              <a:t>cones-  </a:t>
            </a:r>
            <a:r>
              <a:rPr sz="1600" spc="-20" dirty="0">
                <a:latin typeface="HHU Celeste Sans"/>
                <a:cs typeface="HHU Celeste Sans"/>
              </a:rPr>
              <a:t>sum </a:t>
            </a:r>
            <a:r>
              <a:rPr sz="1600" spc="-15" dirty="0">
                <a:latin typeface="HHU Celeste Sans"/>
                <a:cs typeface="HHU Celeste Sans"/>
              </a:rPr>
              <a:t>verum </a:t>
            </a:r>
            <a:r>
              <a:rPr sz="1600" spc="-10" dirty="0">
                <a:latin typeface="HHU Celeste Sans"/>
                <a:cs typeface="HHU Celeste Sans"/>
              </a:rPr>
              <a:t>est </a:t>
            </a:r>
            <a:r>
              <a:rPr sz="1600" spc="-25" dirty="0">
                <a:latin typeface="HHU Celeste Sans"/>
                <a:cs typeface="HHU Celeste Sans"/>
              </a:rPr>
              <a:t>voluptatus </a:t>
            </a:r>
            <a:r>
              <a:rPr sz="1600" spc="-20" dirty="0">
                <a:latin typeface="HHU Celeste Sans"/>
                <a:cs typeface="HHU Celeste Sans"/>
              </a:rPr>
              <a:t>vent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20" dirty="0">
                <a:latin typeface="HHU Celeste Sans"/>
                <a:cs typeface="HHU Celeste Sans"/>
              </a:rPr>
              <a:t>expelendis </a:t>
            </a:r>
            <a:r>
              <a:rPr sz="1600" spc="-15" dirty="0">
                <a:latin typeface="HHU Celeste Sans"/>
                <a:cs typeface="HHU Celeste Sans"/>
              </a:rPr>
              <a:t>resto  ma </a:t>
            </a:r>
            <a:r>
              <a:rPr sz="1600" spc="-20" dirty="0">
                <a:latin typeface="HHU Celeste Sans"/>
                <a:cs typeface="HHU Celeste Sans"/>
              </a:rPr>
              <a:t>sundel </a:t>
            </a:r>
            <a:r>
              <a:rPr sz="1600" spc="-30" dirty="0">
                <a:latin typeface="HHU Celeste Sans"/>
                <a:cs typeface="HHU Celeste Sans"/>
              </a:rPr>
              <a:t>inctur? </a:t>
            </a:r>
            <a:r>
              <a:rPr sz="1600" spc="-25" dirty="0">
                <a:latin typeface="HHU Celeste Sans"/>
                <a:cs typeface="HHU Celeste Sans"/>
              </a:rPr>
              <a:t>Quis </a:t>
            </a:r>
            <a:r>
              <a:rPr sz="1600" spc="-20" dirty="0">
                <a:latin typeface="HHU Celeste Sans"/>
                <a:cs typeface="HHU Celeste Sans"/>
              </a:rPr>
              <a:t>susam eumquam, </a:t>
            </a:r>
            <a:r>
              <a:rPr sz="1600" spc="-25" dirty="0">
                <a:latin typeface="HHU Celeste Sans"/>
                <a:cs typeface="HHU Celeste Sans"/>
              </a:rPr>
              <a:t>ipitaquae  </a:t>
            </a:r>
            <a:r>
              <a:rPr sz="1600" spc="-15" dirty="0">
                <a:latin typeface="HHU Celeste Sans"/>
                <a:cs typeface="HHU Celeste Sans"/>
              </a:rPr>
              <a:t>nonsed </a:t>
            </a:r>
            <a:r>
              <a:rPr sz="1600" spc="-20" dirty="0">
                <a:latin typeface="HHU Celeste Sans"/>
                <a:cs typeface="HHU Celeste Sans"/>
              </a:rPr>
              <a:t>ulparum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15" dirty="0">
                <a:latin typeface="HHU Celeste Sans"/>
                <a:cs typeface="HHU Celeste Sans"/>
              </a:rPr>
              <a:t>porernat </a:t>
            </a:r>
            <a:r>
              <a:rPr sz="1600" spc="-20" dirty="0">
                <a:latin typeface="HHU Celeste Sans"/>
                <a:cs typeface="HHU Celeste Sans"/>
              </a:rPr>
              <a:t>omniet vit</a:t>
            </a:r>
            <a:r>
              <a:rPr sz="1600" spc="245" dirty="0">
                <a:latin typeface="HHU Celeste Sans"/>
                <a:cs typeface="HHU Celeste Sans"/>
              </a:rPr>
              <a:t> </a:t>
            </a:r>
            <a:r>
              <a:rPr sz="1600" spc="-20" dirty="0"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250" y="14507407"/>
            <a:ext cx="13206094" cy="3956685"/>
          </a:xfrm>
          <a:prstGeom prst="rect">
            <a:avLst/>
          </a:prstGeom>
          <a:solidFill>
            <a:srgbClr val="BCBEC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  <a:p>
            <a:pPr marL="5408930" marR="5401310" algn="ctr">
              <a:lnSpc>
                <a:spcPct val="100600"/>
              </a:lnSpc>
            </a:pPr>
            <a:r>
              <a:rPr sz="2800" spc="5" dirty="0">
                <a:latin typeface="Arial"/>
                <a:cs typeface="Arial"/>
              </a:rPr>
              <a:t>Platzhalter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Bild  (3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Spalten)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9650" y="5499518"/>
            <a:ext cx="4248785" cy="86233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92075">
              <a:lnSpc>
                <a:spcPts val="1730"/>
              </a:lnSpc>
              <a:spcBef>
                <a:spcPts val="310"/>
              </a:spcBef>
            </a:pPr>
            <a:r>
              <a:rPr sz="1600" spc="-20" dirty="0">
                <a:latin typeface="HHU Celeste Sans"/>
                <a:cs typeface="HHU Celeste Sans"/>
              </a:rPr>
              <a:t>Doluptat </a:t>
            </a:r>
            <a:r>
              <a:rPr sz="1600" spc="-30" dirty="0">
                <a:latin typeface="HHU Celeste Sans"/>
                <a:cs typeface="HHU Celeste Sans"/>
              </a:rPr>
              <a:t>liam ditiatet </a:t>
            </a:r>
            <a:r>
              <a:rPr sz="1600" spc="-25" dirty="0">
                <a:latin typeface="HHU Celeste Sans"/>
                <a:cs typeface="HHU Celeste Sans"/>
              </a:rPr>
              <a:t>exeris </a:t>
            </a:r>
            <a:r>
              <a:rPr sz="1600" spc="-20" dirty="0">
                <a:latin typeface="HHU Celeste Sans"/>
                <a:cs typeface="HHU Celeste Sans"/>
              </a:rPr>
              <a:t>resendunt </a:t>
            </a:r>
            <a:r>
              <a:rPr sz="1600" spc="-30" dirty="0">
                <a:latin typeface="HHU Celeste Sans"/>
                <a:cs typeface="HHU Celeste Sans"/>
              </a:rPr>
              <a:t>quia </a:t>
            </a:r>
            <a:r>
              <a:rPr sz="1600" spc="-10" dirty="0">
                <a:latin typeface="HHU Celeste Sans"/>
                <a:cs typeface="HHU Celeste Sans"/>
              </a:rPr>
              <a:t>api-  </a:t>
            </a:r>
            <a:r>
              <a:rPr sz="1600" spc="-20" dirty="0">
                <a:latin typeface="HHU Celeste Sans"/>
                <a:cs typeface="HHU Celeste Sans"/>
              </a:rPr>
              <a:t>tatque </a:t>
            </a:r>
            <a:r>
              <a:rPr sz="1600" spc="-25" dirty="0">
                <a:latin typeface="HHU Celeste Sans"/>
                <a:cs typeface="HHU Celeste Sans"/>
              </a:rPr>
              <a:t>maiamus </a:t>
            </a:r>
            <a:r>
              <a:rPr sz="1600" spc="-10" dirty="0">
                <a:latin typeface="HHU Celeste Sans"/>
                <a:cs typeface="HHU Celeste Sans"/>
              </a:rPr>
              <a:t>solores ex est, sa </a:t>
            </a:r>
            <a:r>
              <a:rPr sz="1600" spc="-25" dirty="0">
                <a:latin typeface="HHU Celeste Sans"/>
                <a:cs typeface="HHU Celeste Sans"/>
              </a:rPr>
              <a:t>parcilitem </a:t>
            </a:r>
            <a:r>
              <a:rPr sz="1600" spc="-15" dirty="0">
                <a:latin typeface="HHU Celeste Sans"/>
                <a:cs typeface="HHU Celeste Sans"/>
              </a:rPr>
              <a:t>nos  </a:t>
            </a:r>
            <a:r>
              <a:rPr sz="1600" spc="-20" dirty="0">
                <a:latin typeface="HHU Celeste Sans"/>
                <a:cs typeface="HHU Celeste Sans"/>
              </a:rPr>
              <a:t>audi </a:t>
            </a:r>
            <a:r>
              <a:rPr sz="1600" spc="-10" dirty="0">
                <a:latin typeface="HHU Celeste Sans"/>
                <a:cs typeface="HHU Celeste Sans"/>
              </a:rPr>
              <a:t>arci </a:t>
            </a:r>
            <a:r>
              <a:rPr sz="1600" spc="-20" dirty="0">
                <a:latin typeface="HHU Celeste Sans"/>
                <a:cs typeface="HHU Celeste Sans"/>
              </a:rPr>
              <a:t>blaboritis explita </a:t>
            </a:r>
            <a:r>
              <a:rPr sz="1600" spc="-30" dirty="0">
                <a:latin typeface="HHU Celeste Sans"/>
                <a:cs typeface="HHU Celeste Sans"/>
              </a:rPr>
              <a:t>tiisimodit </a:t>
            </a:r>
            <a:r>
              <a:rPr sz="1600" spc="-25" dirty="0">
                <a:latin typeface="HHU Celeste Sans"/>
                <a:cs typeface="HHU Celeste Sans"/>
              </a:rPr>
              <a:t>faciist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15" dirty="0">
                <a:latin typeface="HHU Celeste Sans"/>
                <a:cs typeface="HHU Celeste Sans"/>
              </a:rPr>
              <a:t>ipi-  </a:t>
            </a:r>
            <a:r>
              <a:rPr sz="1600" spc="-20" dirty="0">
                <a:latin typeface="HHU Celeste Sans"/>
                <a:cs typeface="HHU Celeste Sans"/>
              </a:rPr>
              <a:t>entur </a:t>
            </a:r>
            <a:r>
              <a:rPr sz="1600" spc="-15" dirty="0">
                <a:latin typeface="HHU Celeste Sans"/>
                <a:cs typeface="HHU Celeste Sans"/>
              </a:rPr>
              <a:t>simporro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20" dirty="0">
                <a:latin typeface="HHU Celeste Sans"/>
                <a:cs typeface="HHU Celeste Sans"/>
              </a:rPr>
              <a:t>fugit </a:t>
            </a:r>
            <a:r>
              <a:rPr sz="1600" spc="-10" dirty="0">
                <a:latin typeface="HHU Celeste Sans"/>
                <a:cs typeface="HHU Celeste Sans"/>
              </a:rPr>
              <a:t>accaborem </a:t>
            </a:r>
            <a:r>
              <a:rPr sz="1600" spc="-20" dirty="0">
                <a:latin typeface="HHU Celeste Sans"/>
                <a:cs typeface="HHU Celeste Sans"/>
              </a:rPr>
              <a:t>fugiam </a:t>
            </a:r>
            <a:r>
              <a:rPr sz="1600" dirty="0">
                <a:latin typeface="HHU Celeste Sans"/>
                <a:cs typeface="HHU Celeste Sans"/>
              </a:rPr>
              <a:t>as  </a:t>
            </a:r>
            <a:r>
              <a:rPr sz="1600" spc="-20" dirty="0">
                <a:latin typeface="HHU Celeste Sans"/>
                <a:cs typeface="HHU Celeste Sans"/>
              </a:rPr>
              <a:t>demquam vit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facepta sperumquam, to </a:t>
            </a:r>
            <a:r>
              <a:rPr sz="1600" spc="-25" dirty="0">
                <a:latin typeface="HHU Celeste Sans"/>
                <a:cs typeface="HHU Celeste Sans"/>
              </a:rPr>
              <a:t>dunt </a:t>
            </a:r>
            <a:r>
              <a:rPr sz="1600" spc="-10" dirty="0">
                <a:latin typeface="HHU Celeste Sans"/>
                <a:cs typeface="HHU Celeste Sans"/>
              </a:rPr>
              <a:t>ex  </a:t>
            </a:r>
            <a:r>
              <a:rPr sz="1600" spc="-20" dirty="0">
                <a:latin typeface="HHU Celeste Sans"/>
                <a:cs typeface="HHU Celeste Sans"/>
              </a:rPr>
              <a:t>eaqui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30" dirty="0">
                <a:latin typeface="HHU Celeste Sans"/>
                <a:cs typeface="HHU Celeste Sans"/>
              </a:rPr>
              <a:t>pligendit </a:t>
            </a:r>
            <a:r>
              <a:rPr sz="1600" spc="-25" dirty="0">
                <a:latin typeface="HHU Celeste Sans"/>
                <a:cs typeface="HHU Celeste Sans"/>
              </a:rPr>
              <a:t>lam, </a:t>
            </a:r>
            <a:r>
              <a:rPr sz="1600" spc="-15" dirty="0">
                <a:latin typeface="HHU Celeste Sans"/>
                <a:cs typeface="HHU Celeste Sans"/>
              </a:rPr>
              <a:t>quaspe </a:t>
            </a:r>
            <a:r>
              <a:rPr sz="1600" spc="-20" dirty="0">
                <a:latin typeface="HHU Celeste Sans"/>
                <a:cs typeface="HHU Celeste Sans"/>
              </a:rPr>
              <a:t>ressum,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15" dirty="0">
                <a:latin typeface="HHU Celeste Sans"/>
                <a:cs typeface="HHU Celeste Sans"/>
              </a:rPr>
              <a:t>esequas 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30" dirty="0">
                <a:latin typeface="HHU Celeste Sans"/>
                <a:cs typeface="HHU Celeste Sans"/>
              </a:rPr>
              <a:t>ditis </a:t>
            </a:r>
            <a:r>
              <a:rPr sz="1600" spc="-20" dirty="0">
                <a:latin typeface="HHU Celeste Sans"/>
                <a:cs typeface="HHU Celeste Sans"/>
              </a:rPr>
              <a:t>nntiorae </a:t>
            </a:r>
            <a:r>
              <a:rPr sz="1600" spc="-25" dirty="0">
                <a:latin typeface="HHU Celeste Sans"/>
                <a:cs typeface="HHU Celeste Sans"/>
              </a:rPr>
              <a:t>plibus </a:t>
            </a:r>
            <a:r>
              <a:rPr sz="1600" spc="-15" dirty="0">
                <a:latin typeface="HHU Celeste Sans"/>
                <a:cs typeface="HHU Celeste Sans"/>
              </a:rPr>
              <a:t>elestiorum </a:t>
            </a:r>
            <a:r>
              <a:rPr sz="1600" spc="-20" dirty="0">
                <a:latin typeface="HHU Celeste Sans"/>
                <a:cs typeface="HHU Celeste Sans"/>
              </a:rPr>
              <a:t>sum </a:t>
            </a:r>
            <a:r>
              <a:rPr sz="1600" spc="-15" dirty="0">
                <a:latin typeface="HHU Celeste Sans"/>
                <a:cs typeface="HHU Celeste Sans"/>
              </a:rPr>
              <a:t>coresedios  </a:t>
            </a:r>
            <a:r>
              <a:rPr sz="1600" spc="-20" dirty="0">
                <a:latin typeface="HHU Celeste Sans"/>
                <a:cs typeface="HHU Celeste Sans"/>
              </a:rPr>
              <a:t>si </a:t>
            </a:r>
            <a:r>
              <a:rPr sz="1600" spc="-30" dirty="0">
                <a:latin typeface="HHU Celeste Sans"/>
                <a:cs typeface="HHU Celeste Sans"/>
              </a:rPr>
              <a:t>nitiunt </a:t>
            </a:r>
            <a:r>
              <a:rPr sz="1600" spc="-15" dirty="0">
                <a:latin typeface="HHU Celeste Sans"/>
                <a:cs typeface="HHU Celeste Sans"/>
              </a:rPr>
              <a:t>ad </a:t>
            </a:r>
            <a:r>
              <a:rPr sz="1600" spc="-20" dirty="0">
                <a:latin typeface="HHU Celeste Sans"/>
                <a:cs typeface="HHU Celeste Sans"/>
              </a:rPr>
              <a:t>quam dolut </a:t>
            </a:r>
            <a:r>
              <a:rPr sz="1600" spc="-25" dirty="0">
                <a:latin typeface="HHU Celeste Sans"/>
                <a:cs typeface="HHU Celeste Sans"/>
              </a:rPr>
              <a:t>quid </a:t>
            </a:r>
            <a:r>
              <a:rPr sz="1600" spc="-15" dirty="0">
                <a:latin typeface="HHU Celeste Sans"/>
                <a:cs typeface="HHU Celeste Sans"/>
              </a:rPr>
              <a:t>quo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optatem etur  sapedisque vel </a:t>
            </a:r>
            <a:r>
              <a:rPr sz="1600" spc="-25" dirty="0">
                <a:latin typeface="HHU Celeste Sans"/>
                <a:cs typeface="HHU Celeste Sans"/>
              </a:rPr>
              <a:t>iur </a:t>
            </a:r>
            <a:r>
              <a:rPr sz="1600" spc="-20" dirty="0">
                <a:latin typeface="HHU Celeste Sans"/>
                <a:cs typeface="HHU Celeste Sans"/>
              </a:rPr>
              <a:t>sequam, testium</a:t>
            </a:r>
            <a:r>
              <a:rPr sz="1600" spc="229" dirty="0">
                <a:latin typeface="HHU Celeste Sans"/>
                <a:cs typeface="HHU Celeste Sans"/>
              </a:rPr>
              <a:t> </a:t>
            </a:r>
            <a:r>
              <a:rPr sz="1600" spc="-20" dirty="0"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1760"/>
              </a:spcBef>
            </a:pP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0" dirty="0">
                <a:latin typeface="HHU Celeste Sans"/>
                <a:cs typeface="HHU Celeste Sans"/>
              </a:rPr>
              <a:t>nobit, </a:t>
            </a:r>
            <a:r>
              <a:rPr sz="1600" spc="-25" dirty="0">
                <a:latin typeface="HHU Celeste Sans"/>
                <a:cs typeface="HHU Celeste Sans"/>
              </a:rPr>
              <a:t>simodipsamus </a:t>
            </a:r>
            <a:r>
              <a:rPr sz="1600" spc="-15" dirty="0">
                <a:latin typeface="HHU Celeste Sans"/>
                <a:cs typeface="HHU Celeste Sans"/>
              </a:rPr>
              <a:t>inctae </a:t>
            </a:r>
            <a:r>
              <a:rPr sz="1600" spc="-25" dirty="0">
                <a:latin typeface="HHU Celeste Sans"/>
                <a:cs typeface="HHU Celeste Sans"/>
              </a:rPr>
              <a:t>lignatent </a:t>
            </a:r>
            <a:r>
              <a:rPr sz="1600" spc="-10" dirty="0">
                <a:latin typeface="HHU Celeste Sans"/>
                <a:cs typeface="HHU Celeste Sans"/>
              </a:rPr>
              <a:t>fuga.  </a:t>
            </a:r>
            <a:r>
              <a:rPr sz="1600" spc="-15" dirty="0">
                <a:latin typeface="HHU Celeste Sans"/>
                <a:cs typeface="HHU Celeste Sans"/>
              </a:rPr>
              <a:t>Pere con rescien daeprem </a:t>
            </a:r>
            <a:r>
              <a:rPr sz="1600" spc="-20" dirty="0">
                <a:latin typeface="HHU Celeste Sans"/>
                <a:cs typeface="HHU Celeste Sans"/>
              </a:rPr>
              <a:t>sectiuntur </a:t>
            </a:r>
            <a:r>
              <a:rPr sz="1600" spc="-30" dirty="0">
                <a:latin typeface="HHU Celeste Sans"/>
                <a:cs typeface="HHU Celeste Sans"/>
              </a:rPr>
              <a:t>aliquatum </a:t>
            </a:r>
            <a:r>
              <a:rPr sz="1600" dirty="0">
                <a:latin typeface="HHU Celeste Sans"/>
                <a:cs typeface="HHU Celeste Sans"/>
              </a:rPr>
              <a:t>fu-  </a:t>
            </a:r>
            <a:r>
              <a:rPr sz="1600" spc="-20" dirty="0">
                <a:latin typeface="HHU Celeste Sans"/>
                <a:cs typeface="HHU Celeste Sans"/>
              </a:rPr>
              <a:t>giature </a:t>
            </a:r>
            <a:r>
              <a:rPr sz="1600" spc="-15" dirty="0">
                <a:latin typeface="HHU Celeste Sans"/>
                <a:cs typeface="HHU Celeste Sans"/>
              </a:rPr>
              <a:t>coratem </a:t>
            </a:r>
            <a:r>
              <a:rPr sz="1600" spc="-30" dirty="0">
                <a:latin typeface="HHU Celeste Sans"/>
                <a:cs typeface="HHU Celeste Sans"/>
              </a:rPr>
              <a:t>venihil </a:t>
            </a:r>
            <a:r>
              <a:rPr sz="1600" spc="-20" dirty="0">
                <a:latin typeface="HHU Celeste Sans"/>
                <a:cs typeface="HHU Celeste Sans"/>
              </a:rPr>
              <a:t>inciet,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10" dirty="0">
                <a:latin typeface="HHU Celeste Sans"/>
                <a:cs typeface="HHU Celeste Sans"/>
              </a:rPr>
              <a:t>ne non </a:t>
            </a:r>
            <a:r>
              <a:rPr sz="1600" spc="-20" dirty="0">
                <a:latin typeface="HHU Celeste Sans"/>
                <a:cs typeface="HHU Celeste Sans"/>
              </a:rPr>
              <a:t>exces </a:t>
            </a:r>
            <a:r>
              <a:rPr sz="1600" spc="-25" dirty="0">
                <a:latin typeface="HHU Celeste Sans"/>
                <a:cs typeface="HHU Celeste Sans"/>
              </a:rPr>
              <a:t>is 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15" dirty="0">
                <a:latin typeface="HHU Celeste Sans"/>
                <a:cs typeface="HHU Celeste Sans"/>
              </a:rPr>
              <a:t>seque </a:t>
            </a:r>
            <a:r>
              <a:rPr sz="1600" spc="-25" dirty="0">
                <a:latin typeface="HHU Celeste Sans"/>
                <a:cs typeface="HHU Celeste Sans"/>
              </a:rPr>
              <a:t>optatiusam, </a:t>
            </a:r>
            <a:r>
              <a:rPr sz="1600" spc="-15" dirty="0">
                <a:latin typeface="HHU Celeste Sans"/>
                <a:cs typeface="HHU Celeste Sans"/>
              </a:rPr>
              <a:t>te </a:t>
            </a:r>
            <a:r>
              <a:rPr sz="1600" spc="-20" dirty="0">
                <a:latin typeface="HHU Celeste Sans"/>
                <a:cs typeface="HHU Celeste Sans"/>
              </a:rPr>
              <a:t>possuscidel magnat </a:t>
            </a:r>
            <a:r>
              <a:rPr sz="1600" spc="-25" dirty="0">
                <a:latin typeface="HHU Celeste Sans"/>
                <a:cs typeface="HHU Celeste Sans"/>
              </a:rPr>
              <a:t>int </a:t>
            </a:r>
            <a:r>
              <a:rPr sz="1600" spc="-5" dirty="0">
                <a:latin typeface="HHU Celeste Sans"/>
                <a:cs typeface="HHU Celeste Sans"/>
              </a:rPr>
              <a:t>es-  </a:t>
            </a:r>
            <a:r>
              <a:rPr sz="1600" spc="-30" dirty="0">
                <a:latin typeface="HHU Celeste Sans"/>
                <a:cs typeface="HHU Celeste Sans"/>
              </a:rPr>
              <a:t>cipis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20" dirty="0">
                <a:latin typeface="HHU Celeste Sans"/>
                <a:cs typeface="HHU Celeste Sans"/>
              </a:rPr>
              <a:t>sum la </a:t>
            </a:r>
            <a:r>
              <a:rPr sz="1600" spc="-15" dirty="0">
                <a:latin typeface="HHU Celeste Sans"/>
                <a:cs typeface="HHU Celeste Sans"/>
              </a:rPr>
              <a:t>sent </a:t>
            </a:r>
            <a:r>
              <a:rPr sz="1600" spc="-20" dirty="0">
                <a:latin typeface="HHU Celeste Sans"/>
                <a:cs typeface="HHU Celeste Sans"/>
              </a:rPr>
              <a:t>la </a:t>
            </a:r>
            <a:r>
              <a:rPr sz="1600" spc="-10" dirty="0">
                <a:latin typeface="HHU Celeste Sans"/>
                <a:cs typeface="HHU Celeste Sans"/>
              </a:rPr>
              <a:t>secest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essustiasse </a:t>
            </a:r>
            <a:r>
              <a:rPr sz="1600" spc="-15" dirty="0">
                <a:latin typeface="HHU Celeste Sans"/>
                <a:cs typeface="HHU Celeste Sans"/>
              </a:rPr>
              <a:t>earum  </a:t>
            </a:r>
            <a:r>
              <a:rPr sz="1600" spc="-25" dirty="0">
                <a:latin typeface="HHU Celeste Sans"/>
                <a:cs typeface="HHU Celeste Sans"/>
              </a:rPr>
              <a:t>natendici </a:t>
            </a:r>
            <a:r>
              <a:rPr sz="1600" spc="-15" dirty="0">
                <a:latin typeface="HHU Celeste Sans"/>
                <a:cs typeface="HHU Celeste Sans"/>
              </a:rPr>
              <a:t>ut </a:t>
            </a:r>
            <a:r>
              <a:rPr sz="1600" spc="-25" dirty="0">
                <a:latin typeface="HHU Celeste Sans"/>
                <a:cs typeface="HHU Celeste Sans"/>
              </a:rPr>
              <a:t>landella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10" dirty="0">
                <a:latin typeface="HHU Celeste Sans"/>
                <a:cs typeface="HHU Celeste Sans"/>
              </a:rPr>
              <a:t>nectem </a:t>
            </a:r>
            <a:r>
              <a:rPr sz="1600" spc="-20" dirty="0">
                <a:latin typeface="HHU Celeste Sans"/>
                <a:cs typeface="HHU Celeste Sans"/>
              </a:rPr>
              <a:t>fugit </a:t>
            </a:r>
            <a:r>
              <a:rPr sz="1600" spc="-15" dirty="0">
                <a:latin typeface="HHU Celeste Sans"/>
                <a:cs typeface="HHU Celeste Sans"/>
              </a:rPr>
              <a:t>harum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10" dirty="0">
                <a:latin typeface="HHU Celeste Sans"/>
                <a:cs typeface="HHU Celeste Sans"/>
              </a:rPr>
              <a:t>di-  </a:t>
            </a:r>
            <a:r>
              <a:rPr sz="1600" spc="-25" dirty="0">
                <a:latin typeface="HHU Celeste Sans"/>
                <a:cs typeface="HHU Celeste Sans"/>
              </a:rPr>
              <a:t>genit, </a:t>
            </a:r>
            <a:r>
              <a:rPr sz="1600" spc="-20" dirty="0">
                <a:latin typeface="HHU Celeste Sans"/>
                <a:cs typeface="HHU Celeste Sans"/>
              </a:rPr>
              <a:t>suntias </a:t>
            </a:r>
            <a:r>
              <a:rPr sz="1600" spc="-15" dirty="0">
                <a:latin typeface="HHU Celeste Sans"/>
                <a:cs typeface="HHU Celeste Sans"/>
              </a:rPr>
              <a:t>dolesti </a:t>
            </a:r>
            <a:r>
              <a:rPr sz="1600" spc="-20" dirty="0">
                <a:latin typeface="HHU Celeste Sans"/>
                <a:cs typeface="HHU Celeste Sans"/>
              </a:rPr>
              <a:t>nveles </a:t>
            </a:r>
            <a:r>
              <a:rPr sz="1600" spc="-25" dirty="0">
                <a:latin typeface="HHU Celeste Sans"/>
                <a:cs typeface="HHU Celeste Sans"/>
              </a:rPr>
              <a:t>explit </a:t>
            </a:r>
            <a:r>
              <a:rPr sz="1600" spc="-15" dirty="0">
                <a:latin typeface="HHU Celeste Sans"/>
                <a:cs typeface="HHU Celeste Sans"/>
              </a:rPr>
              <a:t>pellaccabor abo.  </a:t>
            </a:r>
            <a:r>
              <a:rPr sz="1600" spc="-20" dirty="0">
                <a:latin typeface="HHU Celeste Sans"/>
                <a:cs typeface="HHU Celeste Sans"/>
              </a:rPr>
              <a:t>Peratatistem </a:t>
            </a:r>
            <a:r>
              <a:rPr sz="1600" spc="-25" dirty="0">
                <a:latin typeface="HHU Celeste Sans"/>
                <a:cs typeface="HHU Celeste Sans"/>
              </a:rPr>
              <a:t>fugiate cumquis </a:t>
            </a:r>
            <a:r>
              <a:rPr sz="1600" spc="-15" dirty="0">
                <a:latin typeface="HHU Celeste Sans"/>
                <a:cs typeface="HHU Celeste Sans"/>
              </a:rPr>
              <a:t>dolorrovid </a:t>
            </a:r>
            <a:r>
              <a:rPr sz="1600" spc="-30" dirty="0">
                <a:latin typeface="HHU Celeste Sans"/>
                <a:cs typeface="HHU Celeste Sans"/>
              </a:rPr>
              <a:t>quia </a:t>
            </a:r>
            <a:r>
              <a:rPr sz="1600" spc="-15" dirty="0">
                <a:latin typeface="HHU Celeste Sans"/>
                <a:cs typeface="HHU Celeste Sans"/>
              </a:rPr>
              <a:t>conem  </a:t>
            </a:r>
            <a:r>
              <a:rPr sz="1600" spc="-20" dirty="0">
                <a:latin typeface="HHU Celeste Sans"/>
                <a:cs typeface="HHU Celeste Sans"/>
              </a:rPr>
              <a:t>etur </a:t>
            </a:r>
            <a:r>
              <a:rPr sz="1600" spc="-25" dirty="0">
                <a:latin typeface="HHU Celeste Sans"/>
                <a:cs typeface="HHU Celeste Sans"/>
              </a:rPr>
              <a:t>min </a:t>
            </a:r>
            <a:r>
              <a:rPr sz="1600" spc="-10" dirty="0">
                <a:latin typeface="HHU Celeste Sans"/>
                <a:cs typeface="HHU Celeste Sans"/>
              </a:rPr>
              <a:t>ea </a:t>
            </a:r>
            <a:r>
              <a:rPr sz="1600" spc="-15" dirty="0">
                <a:latin typeface="HHU Celeste Sans"/>
                <a:cs typeface="HHU Celeste Sans"/>
              </a:rPr>
              <a:t>del most, consequas </a:t>
            </a:r>
            <a:r>
              <a:rPr sz="1600" spc="-20" dirty="0">
                <a:latin typeface="HHU Celeste Sans"/>
                <a:cs typeface="HHU Celeste Sans"/>
              </a:rPr>
              <a:t>eatempo </a:t>
            </a:r>
            <a:r>
              <a:rPr sz="1600" spc="-10" dirty="0">
                <a:latin typeface="HHU Celeste Sans"/>
                <a:cs typeface="HHU Celeste Sans"/>
              </a:rPr>
              <a:t>rempore  </a:t>
            </a:r>
            <a:r>
              <a:rPr sz="1600" spc="-30" dirty="0">
                <a:latin typeface="HHU Celeste Sans"/>
                <a:cs typeface="HHU Celeste Sans"/>
              </a:rPr>
              <a:t>mquatiis invenim </a:t>
            </a:r>
            <a:r>
              <a:rPr sz="1600" spc="-25" dirty="0">
                <a:latin typeface="HHU Celeste Sans"/>
                <a:cs typeface="HHU Celeste Sans"/>
              </a:rPr>
              <a:t>uscium hic totaqui </a:t>
            </a:r>
            <a:r>
              <a:rPr sz="1600" spc="-20" dirty="0">
                <a:latin typeface="HHU Celeste Sans"/>
                <a:cs typeface="HHU Celeste Sans"/>
              </a:rPr>
              <a:t>duciendent </a:t>
            </a:r>
            <a:r>
              <a:rPr sz="1600" spc="-15" dirty="0">
                <a:latin typeface="HHU Celeste Sans"/>
                <a:cs typeface="HHU Celeste Sans"/>
              </a:rPr>
              <a:t>aut  </a:t>
            </a:r>
            <a:r>
              <a:rPr sz="1600" spc="-20" dirty="0">
                <a:latin typeface="HHU Celeste Sans"/>
                <a:cs typeface="HHU Celeste Sans"/>
              </a:rPr>
              <a:t>atem </a:t>
            </a:r>
            <a:r>
              <a:rPr sz="1600" spc="-25" dirty="0">
                <a:latin typeface="HHU Celeste Sans"/>
                <a:cs typeface="HHU Celeste Sans"/>
              </a:rPr>
              <a:t>fugia </a:t>
            </a:r>
            <a:r>
              <a:rPr sz="1600" spc="-15" dirty="0">
                <a:latin typeface="HHU Celeste Sans"/>
                <a:cs typeface="HHU Celeste Sans"/>
              </a:rPr>
              <a:t>dolorem </a:t>
            </a:r>
            <a:r>
              <a:rPr sz="1600" spc="-20" dirty="0">
                <a:latin typeface="HHU Celeste Sans"/>
                <a:cs typeface="HHU Celeste Sans"/>
              </a:rPr>
              <a:t>faccus </a:t>
            </a:r>
            <a:r>
              <a:rPr sz="1600" spc="-5" dirty="0">
                <a:latin typeface="HHU Celeste Sans"/>
                <a:cs typeface="HHU Celeste Sans"/>
              </a:rPr>
              <a:t>rest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eum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5" dirty="0">
                <a:latin typeface="HHU Celeste Sans"/>
                <a:cs typeface="HHU Celeste Sans"/>
              </a:rPr>
              <a:t>vo-  </a:t>
            </a:r>
            <a:r>
              <a:rPr sz="1600" spc="-20" dirty="0">
                <a:latin typeface="HHU Celeste Sans"/>
                <a:cs typeface="HHU Celeste Sans"/>
              </a:rPr>
              <a:t>lupicabo. </a:t>
            </a:r>
            <a:r>
              <a:rPr sz="1600" spc="-25" dirty="0">
                <a:latin typeface="HHU Celeste Sans"/>
                <a:cs typeface="HHU Celeste Sans"/>
              </a:rPr>
              <a:t>Nam,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25" dirty="0">
                <a:latin typeface="HHU Celeste Sans"/>
                <a:cs typeface="HHU Celeste Sans"/>
              </a:rPr>
              <a:t>andis debitatis </a:t>
            </a:r>
            <a:r>
              <a:rPr sz="1600" spc="-10" dirty="0">
                <a:latin typeface="HHU Celeste Sans"/>
                <a:cs typeface="HHU Celeste Sans"/>
              </a:rPr>
              <a:t>asse </a:t>
            </a:r>
            <a:r>
              <a:rPr sz="1600" spc="-20" dirty="0">
                <a:latin typeface="HHU Celeste Sans"/>
                <a:cs typeface="HHU Celeste Sans"/>
              </a:rPr>
              <a:t>vit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25" dirty="0">
                <a:latin typeface="HHU Celeste Sans"/>
                <a:cs typeface="HHU Celeste Sans"/>
              </a:rPr>
              <a:t>quiae  </a:t>
            </a:r>
            <a:r>
              <a:rPr sz="1600" spc="-15" dirty="0">
                <a:latin typeface="HHU Celeste Sans"/>
                <a:cs typeface="HHU Celeste Sans"/>
              </a:rPr>
              <a:t>occusam dest </a:t>
            </a:r>
            <a:r>
              <a:rPr sz="1600" spc="-25" dirty="0">
                <a:latin typeface="HHU Celeste Sans"/>
                <a:cs typeface="HHU Celeste Sans"/>
              </a:rPr>
              <a:t>faccuptatur </a:t>
            </a:r>
            <a:r>
              <a:rPr sz="1600" spc="-20" dirty="0">
                <a:latin typeface="HHU Celeste Sans"/>
                <a:cs typeface="HHU Celeste Sans"/>
              </a:rPr>
              <a:t>sus </a:t>
            </a:r>
            <a:r>
              <a:rPr sz="1600" spc="-15" dirty="0">
                <a:latin typeface="HHU Celeste Sans"/>
                <a:cs typeface="HHU Celeste Sans"/>
              </a:rPr>
              <a:t>serum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magnitesti-  um ut </a:t>
            </a:r>
            <a:r>
              <a:rPr sz="1600" spc="-20" dirty="0">
                <a:latin typeface="HHU Celeste Sans"/>
                <a:cs typeface="HHU Celeste Sans"/>
              </a:rPr>
              <a:t>qui vit repudit </a:t>
            </a:r>
            <a:r>
              <a:rPr sz="1600" spc="-25" dirty="0">
                <a:latin typeface="HHU Celeste Sans"/>
                <a:cs typeface="HHU Celeste Sans"/>
              </a:rPr>
              <a:t>quibus </a:t>
            </a:r>
            <a:r>
              <a:rPr sz="1600" spc="-20" dirty="0">
                <a:latin typeface="HHU Celeste Sans"/>
                <a:cs typeface="HHU Celeste Sans"/>
              </a:rPr>
              <a:t>doluptasit </a:t>
            </a:r>
            <a:r>
              <a:rPr sz="1600" spc="-25" dirty="0">
                <a:latin typeface="HHU Celeste Sans"/>
                <a:cs typeface="HHU Celeste Sans"/>
              </a:rPr>
              <a:t>aturit </a:t>
            </a:r>
            <a:r>
              <a:rPr sz="1600" spc="-10" dirty="0">
                <a:latin typeface="HHU Celeste Sans"/>
                <a:cs typeface="HHU Celeste Sans"/>
              </a:rPr>
              <a:t>harci-  </a:t>
            </a:r>
            <a:r>
              <a:rPr sz="1600" spc="-15" dirty="0">
                <a:latin typeface="HHU Celeste Sans"/>
                <a:cs typeface="HHU Celeste Sans"/>
              </a:rPr>
              <a:t>um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qui omnias am, </a:t>
            </a:r>
            <a:r>
              <a:rPr sz="1600" spc="-15" dirty="0">
                <a:latin typeface="HHU Celeste Sans"/>
                <a:cs typeface="HHU Celeste Sans"/>
              </a:rPr>
              <a:t>que volesti ommodip-  sam </a:t>
            </a:r>
            <a:r>
              <a:rPr sz="1600" spc="-10" dirty="0">
                <a:latin typeface="HHU Celeste Sans"/>
                <a:cs typeface="HHU Celeste Sans"/>
              </a:rPr>
              <a:t>expere </a:t>
            </a:r>
            <a:r>
              <a:rPr sz="1600" spc="-25" dirty="0">
                <a:latin typeface="HHU Celeste Sans"/>
                <a:cs typeface="HHU Celeste Sans"/>
              </a:rPr>
              <a:t>quam, tecustiur </a:t>
            </a:r>
            <a:r>
              <a:rPr sz="1600" spc="-10" dirty="0">
                <a:latin typeface="HHU Celeste Sans"/>
                <a:cs typeface="HHU Celeste Sans"/>
              </a:rPr>
              <a:t>sed ex et </a:t>
            </a:r>
            <a:r>
              <a:rPr sz="1600" spc="-5" dirty="0">
                <a:latin typeface="HHU Celeste Sans"/>
                <a:cs typeface="HHU Celeste Sans"/>
              </a:rPr>
              <a:t>a </a:t>
            </a:r>
            <a:r>
              <a:rPr sz="1600" spc="-20" dirty="0">
                <a:latin typeface="HHU Celeste Sans"/>
                <a:cs typeface="HHU Celeste Sans"/>
              </a:rPr>
              <a:t>num </a:t>
            </a:r>
            <a:r>
              <a:rPr sz="1600" spc="-15" dirty="0">
                <a:latin typeface="HHU Celeste Sans"/>
                <a:cs typeface="HHU Celeste Sans"/>
              </a:rPr>
              <a:t>rendus  </a:t>
            </a:r>
            <a:r>
              <a:rPr sz="1600" spc="-25" dirty="0">
                <a:latin typeface="HHU Celeste Sans"/>
                <a:cs typeface="HHU Celeste Sans"/>
              </a:rPr>
              <a:t>comnienis </a:t>
            </a:r>
            <a:r>
              <a:rPr sz="1600" spc="-20" dirty="0">
                <a:latin typeface="HHU Celeste Sans"/>
                <a:cs typeface="HHU Celeste Sans"/>
              </a:rPr>
              <a:t>ati </a:t>
            </a:r>
            <a:r>
              <a:rPr sz="1600" spc="-25" dirty="0">
                <a:latin typeface="HHU Celeste Sans"/>
                <a:cs typeface="HHU Celeste Sans"/>
              </a:rPr>
              <a:t>alit,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tendis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exerionsequi di  </a:t>
            </a:r>
            <a:r>
              <a:rPr sz="1600" spc="-15" dirty="0">
                <a:latin typeface="HHU Celeste Sans"/>
                <a:cs typeface="HHU Celeste Sans"/>
              </a:rPr>
              <a:t>coreni ut </a:t>
            </a:r>
            <a:r>
              <a:rPr sz="1600" spc="-25" dirty="0">
                <a:latin typeface="HHU Celeste Sans"/>
                <a:cs typeface="HHU Celeste Sans"/>
              </a:rPr>
              <a:t>volupti </a:t>
            </a:r>
            <a:r>
              <a:rPr sz="1600" spc="-20" dirty="0">
                <a:latin typeface="HHU Celeste Sans"/>
                <a:cs typeface="HHU Celeste Sans"/>
              </a:rPr>
              <a:t>busandu </a:t>
            </a:r>
            <a:r>
              <a:rPr sz="1600" spc="-25" dirty="0">
                <a:latin typeface="HHU Celeste Sans"/>
                <a:cs typeface="HHU Celeste Sans"/>
              </a:rPr>
              <a:t>ciuntur </a:t>
            </a:r>
            <a:r>
              <a:rPr sz="1600" spc="-15" dirty="0">
                <a:latin typeface="HHU Celeste Sans"/>
                <a:cs typeface="HHU Celeste Sans"/>
              </a:rPr>
              <a:t>molor </a:t>
            </a:r>
            <a:r>
              <a:rPr sz="1600" spc="-10" dirty="0">
                <a:latin typeface="HHU Celeste Sans"/>
                <a:cs typeface="HHU Celeste Sans"/>
              </a:rPr>
              <a:t>aped </a:t>
            </a:r>
            <a:r>
              <a:rPr sz="1600" spc="-20" dirty="0">
                <a:latin typeface="HHU Celeste Sans"/>
                <a:cs typeface="HHU Celeste Sans"/>
              </a:rPr>
              <a:t>unt  </a:t>
            </a:r>
            <a:r>
              <a:rPr sz="1600" spc="-15" dirty="0">
                <a:latin typeface="HHU Celeste Sans"/>
                <a:cs typeface="HHU Celeste Sans"/>
              </a:rPr>
              <a:t>molorit </a:t>
            </a:r>
            <a:r>
              <a:rPr sz="1600" spc="-25" dirty="0">
                <a:latin typeface="HHU Celeste Sans"/>
                <a:cs typeface="HHU Celeste Sans"/>
              </a:rPr>
              <a:t>il min </a:t>
            </a:r>
            <a:r>
              <a:rPr sz="1600" spc="-20" dirty="0">
                <a:latin typeface="HHU Celeste Sans"/>
                <a:cs typeface="HHU Celeste Sans"/>
              </a:rPr>
              <a:t>rercimus </a:t>
            </a:r>
            <a:r>
              <a:rPr sz="1600" spc="-10" dirty="0">
                <a:latin typeface="HHU Celeste Sans"/>
                <a:cs typeface="HHU Celeste Sans"/>
              </a:rPr>
              <a:t>nonsect</a:t>
            </a:r>
            <a:r>
              <a:rPr sz="1600" spc="225" dirty="0">
                <a:latin typeface="HHU Celeste Sans"/>
                <a:cs typeface="HHU Celeste Sans"/>
              </a:rPr>
              <a:t> </a:t>
            </a:r>
            <a:r>
              <a:rPr sz="1600" spc="-25" dirty="0"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  <a:p>
            <a:pPr marL="12700" marR="38735">
              <a:lnSpc>
                <a:spcPts val="1730"/>
              </a:lnSpc>
              <a:spcBef>
                <a:spcPts val="1750"/>
              </a:spcBef>
            </a:pPr>
            <a:r>
              <a:rPr sz="1600" spc="-20" dirty="0">
                <a:latin typeface="HHU Celeste Sans"/>
                <a:cs typeface="HHU Celeste Sans"/>
              </a:rPr>
              <a:t>Everum dus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5" dirty="0">
                <a:latin typeface="HHU Celeste Sans"/>
                <a:cs typeface="HHU Celeste Sans"/>
              </a:rPr>
              <a:t>quid </a:t>
            </a:r>
            <a:r>
              <a:rPr sz="1600" spc="-20" dirty="0">
                <a:latin typeface="HHU Celeste Sans"/>
                <a:cs typeface="HHU Celeste Sans"/>
              </a:rPr>
              <a:t>quam faccum </a:t>
            </a:r>
            <a:r>
              <a:rPr sz="1600" spc="-15" dirty="0">
                <a:latin typeface="HHU Celeste Sans"/>
                <a:cs typeface="HHU Celeste Sans"/>
              </a:rPr>
              <a:t>facepud </a:t>
            </a:r>
            <a:r>
              <a:rPr sz="1600" spc="5" dirty="0">
                <a:latin typeface="HHU Celeste Sans"/>
                <a:cs typeface="HHU Celeste Sans"/>
              </a:rPr>
              <a:t>ae-  </a:t>
            </a:r>
            <a:r>
              <a:rPr sz="1600" spc="-20" dirty="0">
                <a:latin typeface="HHU Celeste Sans"/>
                <a:cs typeface="HHU Celeste Sans"/>
              </a:rPr>
              <a:t>rcium qui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volupicidit, </a:t>
            </a:r>
            <a:r>
              <a:rPr sz="1600" spc="-30" dirty="0">
                <a:latin typeface="HHU Celeste Sans"/>
                <a:cs typeface="HHU Celeste Sans"/>
              </a:rPr>
              <a:t>simillantota velicius unt  </a:t>
            </a:r>
            <a:r>
              <a:rPr sz="1600" spc="-10" dirty="0">
                <a:latin typeface="HHU Celeste Sans"/>
                <a:cs typeface="HHU Celeste Sans"/>
              </a:rPr>
              <a:t>dolore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vendam </a:t>
            </a:r>
            <a:r>
              <a:rPr sz="1600" spc="-25" dirty="0">
                <a:latin typeface="HHU Celeste Sans"/>
                <a:cs typeface="HHU Celeste Sans"/>
              </a:rPr>
              <a:t>vidunt, </a:t>
            </a:r>
            <a:r>
              <a:rPr sz="1600" spc="-15" dirty="0">
                <a:latin typeface="HHU Celeste Sans"/>
                <a:cs typeface="HHU Celeste Sans"/>
              </a:rPr>
              <a:t>sequam </a:t>
            </a:r>
            <a:r>
              <a:rPr sz="1600" spc="-10" dirty="0">
                <a:latin typeface="HHU Celeste Sans"/>
                <a:cs typeface="HHU Celeste Sans"/>
              </a:rPr>
              <a:t>reste </a:t>
            </a:r>
            <a:r>
              <a:rPr sz="1600" spc="-15" dirty="0">
                <a:latin typeface="HHU Celeste Sans"/>
                <a:cs typeface="HHU Celeste Sans"/>
              </a:rPr>
              <a:t>consedita-  tem </a:t>
            </a:r>
            <a:r>
              <a:rPr sz="1600" spc="-25" dirty="0">
                <a:latin typeface="HHU Celeste Sans"/>
                <a:cs typeface="HHU Celeste Sans"/>
              </a:rPr>
              <a:t>quatur </a:t>
            </a:r>
            <a:r>
              <a:rPr sz="1600" spc="-20" dirty="0">
                <a:latin typeface="HHU Celeste Sans"/>
                <a:cs typeface="HHU Celeste Sans"/>
              </a:rPr>
              <a:t>accum </a:t>
            </a:r>
            <a:r>
              <a:rPr sz="1600" spc="-25" dirty="0">
                <a:latin typeface="HHU Celeste Sans"/>
                <a:cs typeface="HHU Celeste Sans"/>
              </a:rPr>
              <a:t>ipsumen </a:t>
            </a:r>
            <a:r>
              <a:rPr sz="1600" spc="-20" dirty="0">
                <a:latin typeface="HHU Celeste Sans"/>
                <a:cs typeface="HHU Celeste Sans"/>
              </a:rPr>
              <a:t>dionsed eatum </a:t>
            </a:r>
            <a:r>
              <a:rPr sz="1600" spc="-25" dirty="0">
                <a:latin typeface="HHU Celeste Sans"/>
                <a:cs typeface="HHU Celeste Sans"/>
              </a:rPr>
              <a:t>atio eate  </a:t>
            </a:r>
            <a:r>
              <a:rPr sz="1600" spc="-20" dirty="0">
                <a:latin typeface="HHU Celeste Sans"/>
                <a:cs typeface="HHU Celeste Sans"/>
              </a:rPr>
              <a:t>volentust, </a:t>
            </a:r>
            <a:r>
              <a:rPr sz="1600" spc="-25" dirty="0">
                <a:latin typeface="HHU Celeste Sans"/>
                <a:cs typeface="HHU Celeste Sans"/>
              </a:rPr>
              <a:t>iur </a:t>
            </a:r>
            <a:r>
              <a:rPr sz="1600" spc="-10" dirty="0">
                <a:latin typeface="HHU Celeste Sans"/>
                <a:cs typeface="HHU Celeste Sans"/>
              </a:rPr>
              <a:t>moloratas </a:t>
            </a:r>
            <a:r>
              <a:rPr sz="1600" spc="-20" dirty="0">
                <a:latin typeface="HHU Celeste Sans"/>
                <a:cs typeface="HHU Celeste Sans"/>
              </a:rPr>
              <a:t>rescitiunt </a:t>
            </a:r>
            <a:r>
              <a:rPr sz="1600" spc="-25" dirty="0">
                <a:latin typeface="HHU Celeste Sans"/>
                <a:cs typeface="HHU Celeste Sans"/>
              </a:rPr>
              <a:t>ulparia </a:t>
            </a:r>
            <a:r>
              <a:rPr sz="1600" spc="-20" dirty="0">
                <a:latin typeface="HHU Celeste Sans"/>
                <a:cs typeface="HHU Celeste Sans"/>
              </a:rPr>
              <a:t>cus </a:t>
            </a:r>
            <a:r>
              <a:rPr sz="1600" spc="-40" dirty="0">
                <a:latin typeface="HHU Celeste Sans"/>
                <a:cs typeface="HHU Celeste Sans"/>
              </a:rPr>
              <a:t>eatur,  </a:t>
            </a:r>
            <a:r>
              <a:rPr sz="1600" spc="-20" dirty="0">
                <a:latin typeface="HHU Celeste Sans"/>
                <a:cs typeface="HHU Celeste Sans"/>
              </a:rPr>
              <a:t>corrovitate </a:t>
            </a:r>
            <a:r>
              <a:rPr sz="1600" spc="-15" dirty="0">
                <a:latin typeface="HHU Celeste Sans"/>
                <a:cs typeface="HHU Celeste Sans"/>
              </a:rPr>
              <a:t>ent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15" dirty="0">
                <a:latin typeface="HHU Celeste Sans"/>
                <a:cs typeface="HHU Celeste Sans"/>
              </a:rPr>
              <a:t>quas </a:t>
            </a:r>
            <a:r>
              <a:rPr sz="1600" spc="-20" dirty="0">
                <a:latin typeface="HHU Celeste Sans"/>
                <a:cs typeface="HHU Celeste Sans"/>
              </a:rPr>
              <a:t>at lam </a:t>
            </a:r>
            <a:r>
              <a:rPr sz="1600" spc="-15" dirty="0">
                <a:latin typeface="HHU Celeste Sans"/>
                <a:cs typeface="HHU Celeste Sans"/>
              </a:rPr>
              <a:t>aborepudi </a:t>
            </a:r>
            <a:r>
              <a:rPr sz="1600" spc="-10" dirty="0">
                <a:latin typeface="HHU Celeste Sans"/>
                <a:cs typeface="HHU Celeste Sans"/>
              </a:rPr>
              <a:t>dolores-  </a:t>
            </a:r>
            <a:r>
              <a:rPr sz="1600" spc="-20" dirty="0">
                <a:latin typeface="HHU Celeste Sans"/>
                <a:cs typeface="HHU Celeste Sans"/>
              </a:rPr>
              <a:t>sus excerovide </a:t>
            </a:r>
            <a:r>
              <a:rPr sz="1600" spc="-25" dirty="0">
                <a:latin typeface="HHU Celeste Sans"/>
                <a:cs typeface="HHU Celeste Sans"/>
              </a:rPr>
              <a:t>doluptati </a:t>
            </a:r>
            <a:r>
              <a:rPr sz="1600" spc="-15" dirty="0">
                <a:latin typeface="HHU Celeste Sans"/>
                <a:cs typeface="HHU Celeste Sans"/>
              </a:rPr>
              <a:t>ant ommolor emporit</a:t>
            </a:r>
            <a:r>
              <a:rPr sz="1600" spc="260" dirty="0">
                <a:latin typeface="HHU Celeste Sans"/>
                <a:cs typeface="HHU Celeste Sans"/>
              </a:rPr>
              <a:t> </a:t>
            </a:r>
            <a:r>
              <a:rPr sz="1600" spc="-15" dirty="0">
                <a:latin typeface="HHU Celeste Sans"/>
                <a:cs typeface="HHU Celeste Sans"/>
              </a:rPr>
              <a:t>hil-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44591" y="5500735"/>
            <a:ext cx="4281170" cy="86233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27940">
              <a:lnSpc>
                <a:spcPts val="1730"/>
              </a:lnSpc>
              <a:spcBef>
                <a:spcPts val="310"/>
              </a:spcBef>
            </a:pPr>
            <a:r>
              <a:rPr sz="1600" spc="-20" dirty="0">
                <a:latin typeface="HHU Celeste Sans"/>
                <a:cs typeface="HHU Celeste Sans"/>
              </a:rPr>
              <a:t>lautectet </a:t>
            </a:r>
            <a:r>
              <a:rPr sz="1600" spc="-25" dirty="0">
                <a:latin typeface="HHU Celeste Sans"/>
                <a:cs typeface="HHU Celeste Sans"/>
              </a:rPr>
              <a:t>voluptatque sit </a:t>
            </a:r>
            <a:r>
              <a:rPr sz="1600" spc="-20" dirty="0">
                <a:latin typeface="HHU Celeste Sans"/>
                <a:cs typeface="HHU Celeste Sans"/>
              </a:rPr>
              <a:t>landa </a:t>
            </a:r>
            <a:r>
              <a:rPr sz="1600" spc="-15" dirty="0">
                <a:latin typeface="HHU Celeste Sans"/>
                <a:cs typeface="HHU Celeste Sans"/>
              </a:rPr>
              <a:t>plabor </a:t>
            </a:r>
            <a:r>
              <a:rPr sz="1600" spc="-20" dirty="0">
                <a:latin typeface="HHU Celeste Sans"/>
                <a:cs typeface="HHU Celeste Sans"/>
              </a:rPr>
              <a:t>molutatur </a:t>
            </a:r>
            <a:r>
              <a:rPr sz="1600" dirty="0">
                <a:latin typeface="HHU Celeste Sans"/>
                <a:cs typeface="HHU Celeste Sans"/>
              </a:rPr>
              <a:t>as  </a:t>
            </a:r>
            <a:r>
              <a:rPr sz="1600" spc="-15" dirty="0">
                <a:latin typeface="HHU Celeste Sans"/>
                <a:cs typeface="HHU Celeste Sans"/>
              </a:rPr>
              <a:t>rerit </a:t>
            </a:r>
            <a:r>
              <a:rPr sz="1600" spc="-25" dirty="0">
                <a:latin typeface="HHU Celeste Sans"/>
                <a:cs typeface="HHU Celeste Sans"/>
              </a:rPr>
              <a:t>vitiberuntem </a:t>
            </a:r>
            <a:r>
              <a:rPr sz="1600" spc="-20" dirty="0">
                <a:latin typeface="HHU Celeste Sans"/>
                <a:cs typeface="HHU Celeste Sans"/>
              </a:rPr>
              <a:t>quament </a:t>
            </a:r>
            <a:r>
              <a:rPr sz="1600" spc="-15" dirty="0">
                <a:latin typeface="HHU Celeste Sans"/>
                <a:cs typeface="HHU Celeste Sans"/>
              </a:rPr>
              <a:t>occus </a:t>
            </a:r>
            <a:r>
              <a:rPr sz="1600" spc="-5" dirty="0">
                <a:latin typeface="HHU Celeste Sans"/>
                <a:cs typeface="HHU Celeste Sans"/>
              </a:rPr>
              <a:t>pre </a:t>
            </a:r>
            <a:r>
              <a:rPr sz="1600" spc="-10" dirty="0">
                <a:latin typeface="HHU Celeste Sans"/>
                <a:cs typeface="HHU Celeste Sans"/>
              </a:rPr>
              <a:t>est </a:t>
            </a:r>
            <a:r>
              <a:rPr sz="1600" spc="-20" dirty="0">
                <a:latin typeface="HHU Celeste Sans"/>
                <a:cs typeface="HHU Celeste Sans"/>
              </a:rPr>
              <a:t>autem </a:t>
            </a:r>
            <a:r>
              <a:rPr sz="1600" spc="-15" dirty="0">
                <a:latin typeface="HHU Celeste Sans"/>
                <a:cs typeface="HHU Celeste Sans"/>
              </a:rPr>
              <a:t>que  </a:t>
            </a:r>
            <a:r>
              <a:rPr sz="1600" spc="-20" dirty="0">
                <a:latin typeface="HHU Celeste Sans"/>
                <a:cs typeface="HHU Celeste Sans"/>
              </a:rPr>
              <a:t>audae. </a:t>
            </a:r>
            <a:r>
              <a:rPr sz="1600" spc="-25" dirty="0">
                <a:latin typeface="HHU Celeste Sans"/>
                <a:cs typeface="HHU Celeste Sans"/>
              </a:rPr>
              <a:t>Itatio. </a:t>
            </a:r>
            <a:r>
              <a:rPr sz="1600" spc="-20" dirty="0">
                <a:latin typeface="HHU Celeste Sans"/>
                <a:cs typeface="HHU Celeste Sans"/>
              </a:rPr>
              <a:t>Nam </a:t>
            </a:r>
            <a:r>
              <a:rPr sz="1600" spc="-15" dirty="0">
                <a:latin typeface="HHU Celeste Sans"/>
                <a:cs typeface="HHU Celeste Sans"/>
              </a:rPr>
              <a:t>ercit que porepudanda </a:t>
            </a:r>
            <a:r>
              <a:rPr sz="1600" spc="-25" dirty="0">
                <a:latin typeface="HHU Celeste Sans"/>
                <a:cs typeface="HHU Celeste Sans"/>
              </a:rPr>
              <a:t>nientiat </a:t>
            </a:r>
            <a:r>
              <a:rPr sz="1600" spc="-10" dirty="0">
                <a:latin typeface="HHU Celeste Sans"/>
                <a:cs typeface="HHU Celeste Sans"/>
              </a:rPr>
              <a:t>et  </a:t>
            </a:r>
            <a:r>
              <a:rPr sz="1600" spc="-25" dirty="0">
                <a:latin typeface="HHU Celeste Sans"/>
                <a:cs typeface="HHU Celeste Sans"/>
              </a:rPr>
              <a:t>doluptat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15" dirty="0">
                <a:latin typeface="HHU Celeste Sans"/>
                <a:cs typeface="HHU Celeste Sans"/>
              </a:rPr>
              <a:t>eum </a:t>
            </a:r>
            <a:r>
              <a:rPr sz="1600" spc="-20" dirty="0">
                <a:latin typeface="HHU Celeste Sans"/>
                <a:cs typeface="HHU Celeste Sans"/>
              </a:rPr>
              <a:t>qui bla </a:t>
            </a:r>
            <a:r>
              <a:rPr sz="1600" spc="-5" dirty="0">
                <a:latin typeface="HHU Celeste Sans"/>
                <a:cs typeface="HHU Celeste Sans"/>
              </a:rPr>
              <a:t>pro </a:t>
            </a:r>
            <a:r>
              <a:rPr sz="1600" spc="-20" dirty="0">
                <a:latin typeface="HHU Celeste Sans"/>
                <a:cs typeface="HHU Celeste Sans"/>
              </a:rPr>
              <a:t>eaquam, </a:t>
            </a:r>
            <a:r>
              <a:rPr sz="1600" spc="-25" dirty="0">
                <a:latin typeface="HHU Celeste Sans"/>
                <a:cs typeface="HHU Celeste Sans"/>
              </a:rPr>
              <a:t>simporendis  </a:t>
            </a:r>
            <a:r>
              <a:rPr sz="1600" spc="-15" dirty="0">
                <a:latin typeface="HHU Celeste Sans"/>
                <a:cs typeface="HHU Celeste Sans"/>
              </a:rPr>
              <a:t>dem </a:t>
            </a:r>
            <a:r>
              <a:rPr sz="1600" spc="-25" dirty="0">
                <a:latin typeface="HHU Celeste Sans"/>
                <a:cs typeface="HHU Celeste Sans"/>
              </a:rPr>
              <a:t>eatus alit </a:t>
            </a:r>
            <a:r>
              <a:rPr sz="1600" spc="-35" dirty="0">
                <a:latin typeface="HHU Celeste Sans"/>
                <a:cs typeface="HHU Celeste Sans"/>
              </a:rPr>
              <a:t>faceptur, </a:t>
            </a:r>
            <a:r>
              <a:rPr sz="1600" spc="-20" dirty="0">
                <a:latin typeface="HHU Celeste Sans"/>
                <a:cs typeface="HHU Celeste Sans"/>
              </a:rPr>
              <a:t>simpost </a:t>
            </a:r>
            <a:r>
              <a:rPr sz="1600" spc="-25" dirty="0">
                <a:latin typeface="HHU Celeste Sans"/>
                <a:cs typeface="HHU Celeste Sans"/>
              </a:rPr>
              <a:t>ibustium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lab in  </a:t>
            </a:r>
            <a:r>
              <a:rPr sz="1600" spc="-15" dirty="0">
                <a:latin typeface="HHU Celeste Sans"/>
                <a:cs typeface="HHU Celeste Sans"/>
              </a:rPr>
              <a:t>coneste nonsectem exerferion </a:t>
            </a:r>
            <a:r>
              <a:rPr sz="1600" spc="-20" dirty="0">
                <a:latin typeface="HHU Celeste Sans"/>
                <a:cs typeface="HHU Celeste Sans"/>
              </a:rPr>
              <a:t>earcienia qui </a:t>
            </a:r>
            <a:r>
              <a:rPr sz="1600" spc="-10" dirty="0">
                <a:latin typeface="HHU Celeste Sans"/>
                <a:cs typeface="HHU Celeste Sans"/>
              </a:rPr>
              <a:t>dolec-  </a:t>
            </a:r>
            <a:r>
              <a:rPr sz="1600" spc="-25" dirty="0">
                <a:latin typeface="HHU Celeste Sans"/>
                <a:cs typeface="HHU Celeste Sans"/>
              </a:rPr>
              <a:t>toribus enimus </a:t>
            </a:r>
            <a:r>
              <a:rPr sz="1600" spc="-30" dirty="0">
                <a:latin typeface="HHU Celeste Sans"/>
                <a:cs typeface="HHU Celeste Sans"/>
              </a:rPr>
              <a:t>ilignim </a:t>
            </a:r>
            <a:r>
              <a:rPr sz="1600" spc="-25" dirty="0">
                <a:latin typeface="HHU Celeste Sans"/>
                <a:cs typeface="HHU Celeste Sans"/>
              </a:rPr>
              <a:t>anim </a:t>
            </a:r>
            <a:r>
              <a:rPr sz="1600" spc="-20" dirty="0">
                <a:latin typeface="HHU Celeste Sans"/>
                <a:cs typeface="HHU Celeste Sans"/>
              </a:rPr>
              <a:t>acias </a:t>
            </a:r>
            <a:r>
              <a:rPr sz="1600" spc="-15" dirty="0">
                <a:latin typeface="HHU Celeste Sans"/>
                <a:cs typeface="HHU Celeste Sans"/>
              </a:rPr>
              <a:t>eum </a:t>
            </a:r>
            <a:r>
              <a:rPr sz="1600" spc="-20" dirty="0">
                <a:latin typeface="HHU Celeste Sans"/>
                <a:cs typeface="HHU Celeste Sans"/>
              </a:rPr>
              <a:t>vit </a:t>
            </a:r>
            <a:r>
              <a:rPr sz="1600" spc="-10" dirty="0">
                <a:latin typeface="HHU Celeste Sans"/>
                <a:cs typeface="HHU Celeste Sans"/>
              </a:rPr>
              <a:t>volorum-  </a:t>
            </a:r>
            <a:r>
              <a:rPr sz="1600" spc="-20" dirty="0">
                <a:latin typeface="HHU Celeste Sans"/>
                <a:cs typeface="HHU Celeste Sans"/>
              </a:rPr>
              <a:t>quam </a:t>
            </a:r>
            <a:r>
              <a:rPr sz="1600" spc="-25" dirty="0">
                <a:latin typeface="HHU Celeste Sans"/>
                <a:cs typeface="HHU Celeste Sans"/>
              </a:rPr>
              <a:t>simus, </a:t>
            </a:r>
            <a:r>
              <a:rPr sz="1600" spc="-15" dirty="0">
                <a:latin typeface="HHU Celeste Sans"/>
                <a:cs typeface="HHU Celeste Sans"/>
              </a:rPr>
              <a:t>ad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5" dirty="0">
                <a:latin typeface="HHU Celeste Sans"/>
                <a:cs typeface="HHU Celeste Sans"/>
              </a:rPr>
              <a:t>denihit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30" dirty="0">
                <a:latin typeface="HHU Celeste Sans"/>
                <a:cs typeface="HHU Celeste Sans"/>
              </a:rPr>
              <a:t>dessimin </a:t>
            </a:r>
            <a:r>
              <a:rPr sz="1600" spc="-20" dirty="0">
                <a:latin typeface="HHU Celeste Sans"/>
                <a:cs typeface="HHU Celeste Sans"/>
              </a:rPr>
              <a:t>cupta </a:t>
            </a:r>
            <a:r>
              <a:rPr sz="1600" spc="-25" dirty="0">
                <a:latin typeface="HHU Celeste Sans"/>
                <a:cs typeface="HHU Celeste Sans"/>
              </a:rPr>
              <a:t>illes  </a:t>
            </a:r>
            <a:r>
              <a:rPr sz="1600" spc="-20" dirty="0">
                <a:latin typeface="HHU Celeste Sans"/>
                <a:cs typeface="HHU Celeste Sans"/>
              </a:rPr>
              <a:t>ute </a:t>
            </a:r>
            <a:r>
              <a:rPr sz="1600" spc="-25" dirty="0">
                <a:latin typeface="HHU Celeste Sans"/>
                <a:cs typeface="HHU Celeste Sans"/>
              </a:rPr>
              <a:t>platem </a:t>
            </a:r>
            <a:r>
              <a:rPr sz="1600" spc="-15" dirty="0">
                <a:latin typeface="HHU Celeste Sans"/>
                <a:cs typeface="HHU Celeste Sans"/>
              </a:rPr>
              <a:t>quasperio </a:t>
            </a:r>
            <a:r>
              <a:rPr sz="1600" spc="-20" dirty="0">
                <a:latin typeface="HHU Celeste Sans"/>
                <a:cs typeface="HHU Celeste Sans"/>
              </a:rPr>
              <a:t>conserio qui </a:t>
            </a:r>
            <a:r>
              <a:rPr sz="1600" spc="-30" dirty="0">
                <a:latin typeface="HHU Celeste Sans"/>
                <a:cs typeface="HHU Celeste Sans"/>
              </a:rPr>
              <a:t>iligendus </a:t>
            </a:r>
            <a:r>
              <a:rPr sz="1600" spc="-15" dirty="0">
                <a:latin typeface="HHU Celeste Sans"/>
                <a:cs typeface="HHU Celeste Sans"/>
              </a:rPr>
              <a:t>cupicip-  sant.</a:t>
            </a:r>
            <a:endParaRPr sz="1600">
              <a:latin typeface="HHU Celeste Sans"/>
              <a:cs typeface="HHU Celeste Sans"/>
            </a:endParaRPr>
          </a:p>
          <a:p>
            <a:pPr marL="12700" marR="25400">
              <a:lnSpc>
                <a:spcPts val="1730"/>
              </a:lnSpc>
              <a:spcBef>
                <a:spcPts val="1745"/>
              </a:spcBef>
            </a:pPr>
            <a:r>
              <a:rPr sz="1600" spc="-15" dirty="0">
                <a:latin typeface="HHU Celeste Sans"/>
                <a:cs typeface="HHU Celeste Sans"/>
              </a:rPr>
              <a:t>Fuga. </a:t>
            </a:r>
            <a:r>
              <a:rPr sz="1600" spc="-20" dirty="0">
                <a:latin typeface="HHU Celeste Sans"/>
                <a:cs typeface="HHU Celeste Sans"/>
              </a:rPr>
              <a:t>Susam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5" dirty="0">
                <a:latin typeface="HHU Celeste Sans"/>
                <a:cs typeface="HHU Celeste Sans"/>
              </a:rPr>
              <a:t>alit </a:t>
            </a:r>
            <a:r>
              <a:rPr sz="1600" spc="-20" dirty="0">
                <a:latin typeface="HHU Celeste Sans"/>
                <a:cs typeface="HHU Celeste Sans"/>
              </a:rPr>
              <a:t>volendae </a:t>
            </a:r>
            <a:r>
              <a:rPr sz="1600" dirty="0">
                <a:latin typeface="HHU Celeste Sans"/>
                <a:cs typeface="HHU Celeste Sans"/>
              </a:rPr>
              <a:t>ra </a:t>
            </a:r>
            <a:r>
              <a:rPr sz="1600" spc="-20" dirty="0">
                <a:latin typeface="HHU Celeste Sans"/>
                <a:cs typeface="HHU Celeste Sans"/>
              </a:rPr>
              <a:t>dellor </a:t>
            </a:r>
            <a:r>
              <a:rPr sz="1600" spc="-25" dirty="0">
                <a:latin typeface="HHU Celeste Sans"/>
                <a:cs typeface="HHU Celeste Sans"/>
              </a:rPr>
              <a:t>sundisquam,  </a:t>
            </a:r>
            <a:r>
              <a:rPr sz="1600" spc="-20" dirty="0">
                <a:latin typeface="HHU Celeste Sans"/>
                <a:cs typeface="HHU Celeste Sans"/>
              </a:rPr>
              <a:t>odit </a:t>
            </a:r>
            <a:r>
              <a:rPr sz="1600" spc="-25" dirty="0">
                <a:latin typeface="HHU Celeste Sans"/>
                <a:cs typeface="HHU Celeste Sans"/>
              </a:rPr>
              <a:t>lisse </a:t>
            </a:r>
            <a:r>
              <a:rPr sz="1600" spc="-15" dirty="0">
                <a:latin typeface="HHU Celeste Sans"/>
                <a:cs typeface="HHU Celeste Sans"/>
              </a:rPr>
              <a:t>volorias </a:t>
            </a:r>
            <a:r>
              <a:rPr sz="1600" spc="-25" dirty="0">
                <a:latin typeface="HHU Celeste Sans"/>
                <a:cs typeface="HHU Celeste Sans"/>
              </a:rPr>
              <a:t>dunt volum,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5" dirty="0">
                <a:latin typeface="HHU Celeste Sans"/>
                <a:cs typeface="HHU Celeste Sans"/>
              </a:rPr>
              <a:t>alic </a:t>
            </a:r>
            <a:r>
              <a:rPr sz="1600" spc="-20" dirty="0">
                <a:latin typeface="HHU Celeste Sans"/>
                <a:cs typeface="HHU Celeste Sans"/>
              </a:rPr>
              <a:t>tessequo </a:t>
            </a:r>
            <a:r>
              <a:rPr sz="1600" spc="-10" dirty="0">
                <a:latin typeface="HHU Celeste Sans"/>
                <a:cs typeface="HHU Celeste Sans"/>
              </a:rPr>
              <a:t>et  </a:t>
            </a:r>
            <a:r>
              <a:rPr sz="1600" spc="-15" dirty="0">
                <a:latin typeface="HHU Celeste Sans"/>
                <a:cs typeface="HHU Celeste Sans"/>
              </a:rPr>
              <a:t>que con </a:t>
            </a:r>
            <a:r>
              <a:rPr sz="1600" spc="-10" dirty="0">
                <a:latin typeface="HHU Celeste Sans"/>
                <a:cs typeface="HHU Celeste Sans"/>
              </a:rPr>
              <a:t>net volorecte </a:t>
            </a:r>
            <a:r>
              <a:rPr sz="1600" spc="-20" dirty="0">
                <a:latin typeface="HHU Celeste Sans"/>
                <a:cs typeface="HHU Celeste Sans"/>
              </a:rPr>
              <a:t>nobitae </a:t>
            </a:r>
            <a:r>
              <a:rPr sz="1600" spc="-25" dirty="0">
                <a:latin typeface="HHU Celeste Sans"/>
                <a:cs typeface="HHU Celeste Sans"/>
              </a:rPr>
              <a:t>sit </a:t>
            </a:r>
            <a:r>
              <a:rPr sz="1600" spc="-20" dirty="0">
                <a:latin typeface="HHU Celeste Sans"/>
                <a:cs typeface="HHU Celeste Sans"/>
              </a:rPr>
              <a:t>volent </a:t>
            </a:r>
            <a:r>
              <a:rPr sz="1600" spc="-15" dirty="0">
                <a:latin typeface="HHU Celeste Sans"/>
                <a:cs typeface="HHU Celeste Sans"/>
              </a:rPr>
              <a:t>volorec </a:t>
            </a:r>
            <a:r>
              <a:rPr sz="1600" spc="5" dirty="0">
                <a:latin typeface="HHU Celeste Sans"/>
                <a:cs typeface="HHU Celeste Sans"/>
              </a:rPr>
              <a:t>ere-  </a:t>
            </a:r>
            <a:r>
              <a:rPr sz="1600" spc="-15" dirty="0">
                <a:latin typeface="HHU Celeste Sans"/>
                <a:cs typeface="HHU Celeste Sans"/>
              </a:rPr>
              <a:t>rios </a:t>
            </a:r>
            <a:r>
              <a:rPr sz="1600" spc="-20" dirty="0">
                <a:latin typeface="HHU Celeste Sans"/>
                <a:cs typeface="HHU Celeste Sans"/>
              </a:rPr>
              <a:t>auda </a:t>
            </a:r>
            <a:r>
              <a:rPr sz="1600" spc="-10" dirty="0">
                <a:latin typeface="HHU Celeste Sans"/>
                <a:cs typeface="HHU Celeste Sans"/>
              </a:rPr>
              <a:t>ex et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natusan </a:t>
            </a:r>
            <a:r>
              <a:rPr sz="1600" spc="-20" dirty="0">
                <a:latin typeface="HHU Celeste Sans"/>
                <a:cs typeface="HHU Celeste Sans"/>
              </a:rPr>
              <a:t>dentur </a:t>
            </a:r>
            <a:r>
              <a:rPr sz="1600" spc="-10" dirty="0">
                <a:latin typeface="HHU Celeste Sans"/>
                <a:cs typeface="HHU Celeste Sans"/>
              </a:rPr>
              <a:t>rerese </a:t>
            </a:r>
            <a:r>
              <a:rPr sz="1600" spc="-20" dirty="0">
                <a:latin typeface="HHU Celeste Sans"/>
                <a:cs typeface="HHU Celeste Sans"/>
              </a:rPr>
              <a:t>doluptinc-  to </a:t>
            </a:r>
            <a:r>
              <a:rPr sz="1600" spc="-10" dirty="0">
                <a:latin typeface="HHU Celeste Sans"/>
                <a:cs typeface="HHU Celeste Sans"/>
              </a:rPr>
              <a:t>berum </a:t>
            </a:r>
            <a:r>
              <a:rPr sz="1600" spc="-25" dirty="0">
                <a:latin typeface="HHU Celeste Sans"/>
                <a:cs typeface="HHU Celeste Sans"/>
              </a:rPr>
              <a:t>nullor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15" dirty="0">
                <a:latin typeface="HHU Celeste Sans"/>
                <a:cs typeface="HHU Celeste Sans"/>
              </a:rPr>
              <a:t>que parum </a:t>
            </a:r>
            <a:r>
              <a:rPr sz="1600" spc="-25" dirty="0">
                <a:latin typeface="HHU Celeste Sans"/>
                <a:cs typeface="HHU Celeste Sans"/>
              </a:rPr>
              <a:t>adionsendit </a:t>
            </a:r>
            <a:r>
              <a:rPr sz="1600" spc="-15" dirty="0">
                <a:latin typeface="HHU Celeste Sans"/>
                <a:cs typeface="HHU Celeste Sans"/>
              </a:rPr>
              <a:t>quo ma  </a:t>
            </a:r>
            <a:r>
              <a:rPr sz="1600" spc="-10" dirty="0">
                <a:latin typeface="HHU Celeste Sans"/>
                <a:cs typeface="HHU Celeste Sans"/>
              </a:rPr>
              <a:t>prem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25" dirty="0">
                <a:latin typeface="HHU Celeste Sans"/>
                <a:cs typeface="HHU Celeste Sans"/>
              </a:rPr>
              <a:t>quiae </a:t>
            </a:r>
            <a:r>
              <a:rPr sz="1600" spc="-10" dirty="0">
                <a:latin typeface="HHU Celeste Sans"/>
                <a:cs typeface="HHU Celeste Sans"/>
              </a:rPr>
              <a:t>porepud </a:t>
            </a:r>
            <a:r>
              <a:rPr sz="1600" spc="-20" dirty="0">
                <a:latin typeface="HHU Celeste Sans"/>
                <a:cs typeface="HHU Celeste Sans"/>
              </a:rPr>
              <a:t>ipsae.</a:t>
            </a:r>
            <a:r>
              <a:rPr sz="1600" spc="240" dirty="0">
                <a:latin typeface="HHU Celeste Sans"/>
                <a:cs typeface="HHU Celeste Sans"/>
              </a:rPr>
              <a:t> </a:t>
            </a:r>
            <a:r>
              <a:rPr sz="1600" spc="-35" dirty="0">
                <a:latin typeface="HHU Celeste Sans"/>
                <a:cs typeface="HHU Celeste Sans"/>
              </a:rPr>
              <a:t>Luptatur?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sz="1600" spc="-25" dirty="0">
                <a:latin typeface="HHU Celeste Sans"/>
                <a:cs typeface="HHU Celeste Sans"/>
              </a:rPr>
              <a:t>Ucipsunt </a:t>
            </a:r>
            <a:r>
              <a:rPr sz="1600" spc="-30" dirty="0">
                <a:latin typeface="HHU Celeste Sans"/>
                <a:cs typeface="HHU Celeste Sans"/>
              </a:rPr>
              <a:t>reriantur, </a:t>
            </a:r>
            <a:r>
              <a:rPr sz="1600" spc="-20" dirty="0">
                <a:latin typeface="HHU Celeste Sans"/>
                <a:cs typeface="HHU Celeste Sans"/>
              </a:rPr>
              <a:t>sit, </a:t>
            </a:r>
            <a:r>
              <a:rPr sz="1600" spc="-25" dirty="0">
                <a:latin typeface="HHU Celeste Sans"/>
                <a:cs typeface="HHU Celeste Sans"/>
              </a:rPr>
              <a:t>sintoribus </a:t>
            </a:r>
            <a:r>
              <a:rPr sz="1600" spc="-15" dirty="0">
                <a:latin typeface="HHU Celeste Sans"/>
                <a:cs typeface="HHU Celeste Sans"/>
              </a:rPr>
              <a:t>ererferis estent.  </a:t>
            </a:r>
            <a:r>
              <a:rPr sz="1600" spc="-25" dirty="0">
                <a:latin typeface="HHU Celeste Sans"/>
                <a:cs typeface="HHU Celeste Sans"/>
              </a:rPr>
              <a:t>Evenes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20" dirty="0">
                <a:latin typeface="HHU Celeste Sans"/>
                <a:cs typeface="HHU Celeste Sans"/>
              </a:rPr>
              <a:t>maximus consernam </a:t>
            </a:r>
            <a:r>
              <a:rPr sz="1600" spc="-25" dirty="0">
                <a:latin typeface="HHU Celeste Sans"/>
                <a:cs typeface="HHU Celeste Sans"/>
              </a:rPr>
              <a:t>quamus </a:t>
            </a:r>
            <a:r>
              <a:rPr sz="1600" spc="-20" dirty="0">
                <a:latin typeface="HHU Celeste Sans"/>
                <a:cs typeface="HHU Celeste Sans"/>
              </a:rPr>
              <a:t>aceria </a:t>
            </a:r>
            <a:r>
              <a:rPr sz="1600" spc="-10" dirty="0">
                <a:latin typeface="HHU Celeste Sans"/>
                <a:cs typeface="HHU Celeste Sans"/>
              </a:rPr>
              <a:t>volup-  ta </a:t>
            </a:r>
            <a:r>
              <a:rPr sz="1600" spc="-15" dirty="0">
                <a:latin typeface="HHU Celeste Sans"/>
                <a:cs typeface="HHU Celeste Sans"/>
              </a:rPr>
              <a:t>desti </a:t>
            </a:r>
            <a:r>
              <a:rPr sz="1600" spc="-5" dirty="0">
                <a:latin typeface="HHU Celeste Sans"/>
                <a:cs typeface="HHU Celeste Sans"/>
              </a:rPr>
              <a:t>occae </a:t>
            </a:r>
            <a:r>
              <a:rPr sz="1600" spc="-20" dirty="0">
                <a:latin typeface="HHU Celeste Sans"/>
                <a:cs typeface="HHU Celeste Sans"/>
              </a:rPr>
              <a:t>nobit, sanda nobiti dolupta </a:t>
            </a:r>
            <a:r>
              <a:rPr sz="1600" spc="-25" dirty="0">
                <a:latin typeface="HHU Celeste Sans"/>
                <a:cs typeface="HHU Celeste Sans"/>
              </a:rPr>
              <a:t>voluptatio  </a:t>
            </a:r>
            <a:r>
              <a:rPr sz="1600" spc="-10" dirty="0">
                <a:latin typeface="HHU Celeste Sans"/>
                <a:cs typeface="HHU Celeste Sans"/>
              </a:rPr>
              <a:t>mo </a:t>
            </a:r>
            <a:r>
              <a:rPr sz="1600" spc="-25" dirty="0">
                <a:latin typeface="HHU Celeste Sans"/>
                <a:cs typeface="HHU Celeste Sans"/>
              </a:rPr>
              <a:t>voluptibus </a:t>
            </a:r>
            <a:r>
              <a:rPr sz="1600" spc="-30" dirty="0">
                <a:latin typeface="HHU Celeste Sans"/>
                <a:cs typeface="HHU Celeste Sans"/>
              </a:rPr>
              <a:t>mi, </a:t>
            </a:r>
            <a:r>
              <a:rPr sz="1600" spc="-20" dirty="0">
                <a:latin typeface="HHU Celeste Sans"/>
                <a:cs typeface="HHU Celeste Sans"/>
              </a:rPr>
              <a:t>testi </a:t>
            </a:r>
            <a:r>
              <a:rPr sz="1600" spc="-15" dirty="0">
                <a:latin typeface="HHU Celeste Sans"/>
                <a:cs typeface="HHU Celeste Sans"/>
              </a:rPr>
              <a:t>oditasperunt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maion </a:t>
            </a:r>
            <a:r>
              <a:rPr sz="1600" spc="-30" dirty="0">
                <a:latin typeface="HHU Celeste Sans"/>
                <a:cs typeface="HHU Celeste Sans"/>
              </a:rPr>
              <a:t>nullis 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20" dirty="0">
                <a:latin typeface="HHU Celeste Sans"/>
                <a:cs typeface="HHU Celeste Sans"/>
              </a:rPr>
              <a:t>moditem quiaero </a:t>
            </a:r>
            <a:r>
              <a:rPr sz="1600" spc="-15" dirty="0">
                <a:latin typeface="HHU Celeste Sans"/>
                <a:cs typeface="HHU Celeste Sans"/>
              </a:rPr>
              <a:t>beaquo </a:t>
            </a:r>
            <a:r>
              <a:rPr sz="1600" spc="-5" dirty="0">
                <a:latin typeface="HHU Celeste Sans"/>
                <a:cs typeface="HHU Celeste Sans"/>
              </a:rPr>
              <a:t>od </a:t>
            </a:r>
            <a:r>
              <a:rPr sz="1600" spc="-15" dirty="0">
                <a:latin typeface="HHU Celeste Sans"/>
                <a:cs typeface="HHU Celeste Sans"/>
              </a:rPr>
              <a:t>ut </a:t>
            </a:r>
            <a:r>
              <a:rPr sz="1600" spc="-20" dirty="0">
                <a:latin typeface="HHU Celeste Sans"/>
                <a:cs typeface="HHU Celeste Sans"/>
              </a:rPr>
              <a:t>essi </a:t>
            </a:r>
            <a:r>
              <a:rPr sz="1600" spc="-15" dirty="0">
                <a:latin typeface="HHU Celeste Sans"/>
                <a:cs typeface="HHU Celeste Sans"/>
              </a:rPr>
              <a:t>temporest  </a:t>
            </a:r>
            <a:r>
              <a:rPr sz="1600" spc="-20" dirty="0">
                <a:latin typeface="HHU Celeste Sans"/>
                <a:cs typeface="HHU Celeste Sans"/>
              </a:rPr>
              <a:t>la duntuscitas </a:t>
            </a:r>
            <a:r>
              <a:rPr sz="1600" spc="-30" dirty="0">
                <a:latin typeface="HHU Celeste Sans"/>
                <a:cs typeface="HHU Celeste Sans"/>
              </a:rPr>
              <a:t>ilit </a:t>
            </a:r>
            <a:r>
              <a:rPr sz="1600" spc="-20" dirty="0">
                <a:latin typeface="HHU Celeste Sans"/>
                <a:cs typeface="HHU Celeste Sans"/>
              </a:rPr>
              <a:t>reiur andi </a:t>
            </a:r>
            <a:r>
              <a:rPr sz="1600" spc="-15" dirty="0">
                <a:latin typeface="HHU Celeste Sans"/>
                <a:cs typeface="HHU Celeste Sans"/>
              </a:rPr>
              <a:t>dolorem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15" dirty="0">
                <a:latin typeface="HHU Celeste Sans"/>
                <a:cs typeface="HHU Celeste Sans"/>
              </a:rPr>
              <a:t>ut omnim-  </a:t>
            </a:r>
            <a:r>
              <a:rPr sz="1600" spc="-10" dirty="0">
                <a:latin typeface="HHU Celeste Sans"/>
                <a:cs typeface="HHU Celeste Sans"/>
              </a:rPr>
              <a:t>perem </a:t>
            </a:r>
            <a:r>
              <a:rPr sz="1600" spc="-15" dirty="0">
                <a:latin typeface="HHU Celeste Sans"/>
                <a:cs typeface="HHU Celeste Sans"/>
              </a:rPr>
              <a:t>nestrum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20" dirty="0">
                <a:latin typeface="HHU Celeste Sans"/>
                <a:cs typeface="HHU Celeste Sans"/>
              </a:rPr>
              <a:t>senit, </a:t>
            </a:r>
            <a:r>
              <a:rPr sz="1600" spc="-30" dirty="0">
                <a:latin typeface="HHU Celeste Sans"/>
                <a:cs typeface="HHU Celeste Sans"/>
              </a:rPr>
              <a:t>omnihil </a:t>
            </a:r>
            <a:r>
              <a:rPr sz="1600" spc="-25" dirty="0">
                <a:latin typeface="HHU Celeste Sans"/>
                <a:cs typeface="HHU Celeste Sans"/>
              </a:rPr>
              <a:t>ibusam quati </a:t>
            </a:r>
            <a:r>
              <a:rPr sz="1600" spc="-20" dirty="0">
                <a:latin typeface="HHU Celeste Sans"/>
                <a:cs typeface="HHU Celeste Sans"/>
              </a:rPr>
              <a:t>qui  dolut </a:t>
            </a:r>
            <a:r>
              <a:rPr sz="1600" spc="-25" dirty="0">
                <a:latin typeface="HHU Celeste Sans"/>
                <a:cs typeface="HHU Celeste Sans"/>
              </a:rPr>
              <a:t>velit </a:t>
            </a:r>
            <a:r>
              <a:rPr sz="1600" spc="-15" dirty="0">
                <a:latin typeface="HHU Celeste Sans"/>
                <a:cs typeface="HHU Celeste Sans"/>
              </a:rPr>
              <a:t>doloreperis </a:t>
            </a:r>
            <a:r>
              <a:rPr sz="1600" spc="-10" dirty="0">
                <a:latin typeface="HHU Celeste Sans"/>
                <a:cs typeface="HHU Celeste Sans"/>
              </a:rPr>
              <a:t>dero </a:t>
            </a:r>
            <a:r>
              <a:rPr sz="1600" spc="-20" dirty="0">
                <a:latin typeface="HHU Celeste Sans"/>
                <a:cs typeface="HHU Celeste Sans"/>
              </a:rPr>
              <a:t>quam qui </a:t>
            </a:r>
            <a:r>
              <a:rPr sz="1600" spc="-25" dirty="0">
                <a:latin typeface="HHU Celeste Sans"/>
                <a:cs typeface="HHU Celeste Sans"/>
              </a:rPr>
              <a:t>omnienduci  </a:t>
            </a:r>
            <a:r>
              <a:rPr sz="1600" spc="-20" dirty="0">
                <a:latin typeface="HHU Celeste Sans"/>
                <a:cs typeface="HHU Celeste Sans"/>
              </a:rPr>
              <a:t>occulparum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25" dirty="0">
                <a:latin typeface="HHU Celeste Sans"/>
                <a:cs typeface="HHU Celeste Sans"/>
              </a:rPr>
              <a:t>cusda iusam </a:t>
            </a:r>
            <a:r>
              <a:rPr sz="1600" spc="-10" dirty="0">
                <a:latin typeface="HHU Celeste Sans"/>
                <a:cs typeface="HHU Celeste Sans"/>
              </a:rPr>
              <a:t>net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sitatemqui  </a:t>
            </a:r>
            <a:r>
              <a:rPr sz="1600" spc="-15" dirty="0">
                <a:latin typeface="HHU Celeste Sans"/>
                <a:cs typeface="HHU Celeste Sans"/>
              </a:rPr>
              <a:t>ut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fugiti </a:t>
            </a:r>
            <a:r>
              <a:rPr sz="1600" spc="-15" dirty="0">
                <a:latin typeface="HHU Celeste Sans"/>
                <a:cs typeface="HHU Celeste Sans"/>
              </a:rPr>
              <a:t>ut </a:t>
            </a:r>
            <a:r>
              <a:rPr sz="1600" spc="-10" dirty="0">
                <a:latin typeface="HHU Celeste Sans"/>
                <a:cs typeface="HHU Celeste Sans"/>
              </a:rPr>
              <a:t>ex el </a:t>
            </a:r>
            <a:r>
              <a:rPr sz="1600" spc="-25" dirty="0">
                <a:latin typeface="HHU Celeste Sans"/>
                <a:cs typeface="HHU Celeste Sans"/>
              </a:rPr>
              <a:t>int voluptamus </a:t>
            </a:r>
            <a:r>
              <a:rPr sz="1600" spc="-10" dirty="0">
                <a:latin typeface="HHU Celeste Sans"/>
                <a:cs typeface="HHU Celeste Sans"/>
              </a:rPr>
              <a:t>electec </a:t>
            </a:r>
            <a:r>
              <a:rPr sz="1600" spc="-25" dirty="0">
                <a:latin typeface="HHU Celeste Sans"/>
                <a:cs typeface="HHU Celeste Sans"/>
              </a:rPr>
              <a:t>upicide  </a:t>
            </a:r>
            <a:r>
              <a:rPr sz="1600" spc="-20" dirty="0">
                <a:latin typeface="HHU Celeste Sans"/>
                <a:cs typeface="HHU Celeste Sans"/>
              </a:rPr>
              <a:t>earisci </a:t>
            </a:r>
            <a:r>
              <a:rPr sz="1600" spc="-15" dirty="0">
                <a:latin typeface="HHU Celeste Sans"/>
                <a:cs typeface="HHU Celeste Sans"/>
              </a:rPr>
              <a:t>modita</a:t>
            </a:r>
            <a:r>
              <a:rPr sz="1600" spc="75" dirty="0">
                <a:latin typeface="HHU Celeste Sans"/>
                <a:cs typeface="HHU Celeste Sans"/>
              </a:rPr>
              <a:t> </a:t>
            </a:r>
            <a:r>
              <a:rPr sz="1600" spc="-35" dirty="0">
                <a:latin typeface="HHU Celeste Sans"/>
                <a:cs typeface="HHU Celeste Sans"/>
              </a:rPr>
              <a:t>plantur?</a:t>
            </a:r>
            <a:endParaRPr sz="1600">
              <a:latin typeface="HHU Celeste Sans"/>
              <a:cs typeface="HHU Celeste Sans"/>
            </a:endParaRPr>
          </a:p>
          <a:p>
            <a:pPr marL="12700" marR="26670">
              <a:lnSpc>
                <a:spcPts val="1730"/>
              </a:lnSpc>
              <a:spcBef>
                <a:spcPts val="10"/>
              </a:spcBef>
            </a:pPr>
            <a:r>
              <a:rPr sz="1600" spc="-20" dirty="0">
                <a:latin typeface="HHU Celeste Sans"/>
                <a:cs typeface="HHU Celeste Sans"/>
              </a:rPr>
              <a:t>Modicit </a:t>
            </a:r>
            <a:r>
              <a:rPr sz="1600" spc="-15" dirty="0">
                <a:latin typeface="HHU Celeste Sans"/>
                <a:cs typeface="HHU Celeste Sans"/>
              </a:rPr>
              <a:t>aceres dolorem nos </a:t>
            </a:r>
            <a:r>
              <a:rPr sz="1600" spc="-20" dirty="0">
                <a:latin typeface="HHU Celeste Sans"/>
                <a:cs typeface="HHU Celeste Sans"/>
              </a:rPr>
              <a:t>endi solupti beatium </a:t>
            </a:r>
            <a:r>
              <a:rPr sz="1600" spc="-30" dirty="0">
                <a:latin typeface="HHU Celeste Sans"/>
                <a:cs typeface="HHU Celeste Sans"/>
              </a:rPr>
              <a:t>dis  </a:t>
            </a:r>
            <a:r>
              <a:rPr sz="1600" spc="-15" dirty="0">
                <a:latin typeface="HHU Celeste Sans"/>
                <a:cs typeface="HHU Celeste Sans"/>
              </a:rPr>
              <a:t>dem </a:t>
            </a:r>
            <a:r>
              <a:rPr sz="1600" spc="-30" dirty="0">
                <a:latin typeface="HHU Celeste Sans"/>
                <a:cs typeface="HHU Celeste Sans"/>
              </a:rPr>
              <a:t>quatis </a:t>
            </a:r>
            <a:r>
              <a:rPr sz="1600" spc="-10" dirty="0">
                <a:latin typeface="HHU Celeste Sans"/>
                <a:cs typeface="HHU Celeste Sans"/>
              </a:rPr>
              <a:t>asped </a:t>
            </a:r>
            <a:r>
              <a:rPr sz="1600" spc="-15" dirty="0">
                <a:latin typeface="HHU Celeste Sans"/>
                <a:cs typeface="HHU Celeste Sans"/>
              </a:rPr>
              <a:t>maximet </a:t>
            </a:r>
            <a:r>
              <a:rPr sz="1600" spc="-30" dirty="0">
                <a:latin typeface="HHU Celeste Sans"/>
                <a:cs typeface="HHU Celeste Sans"/>
              </a:rPr>
              <a:t>anienihilia </a:t>
            </a:r>
            <a:r>
              <a:rPr sz="1600" spc="-25" dirty="0">
                <a:latin typeface="HHU Celeste Sans"/>
                <a:cs typeface="HHU Celeste Sans"/>
              </a:rPr>
              <a:t>sandis </a:t>
            </a:r>
            <a:r>
              <a:rPr sz="1600" spc="-15" dirty="0">
                <a:latin typeface="HHU Celeste Sans"/>
                <a:cs typeface="HHU Celeste Sans"/>
              </a:rPr>
              <a:t>ipsan-  </a:t>
            </a:r>
            <a:r>
              <a:rPr sz="1600" spc="-20" dirty="0">
                <a:latin typeface="HHU Celeste Sans"/>
                <a:cs typeface="HHU Celeste Sans"/>
              </a:rPr>
              <a:t>duci </a:t>
            </a:r>
            <a:r>
              <a:rPr sz="1600" spc="-5" dirty="0">
                <a:latin typeface="HHU Celeste Sans"/>
                <a:cs typeface="HHU Celeste Sans"/>
              </a:rPr>
              <a:t>a </a:t>
            </a:r>
            <a:r>
              <a:rPr sz="1600" spc="-20" dirty="0">
                <a:latin typeface="HHU Celeste Sans"/>
                <a:cs typeface="HHU Celeste Sans"/>
              </a:rPr>
              <a:t>ditae. </a:t>
            </a:r>
            <a:r>
              <a:rPr sz="1600" spc="-25" dirty="0">
                <a:latin typeface="HHU Celeste Sans"/>
                <a:cs typeface="HHU Celeste Sans"/>
              </a:rPr>
              <a:t>Sediti nihitas </a:t>
            </a:r>
            <a:r>
              <a:rPr sz="1600" spc="-35" dirty="0">
                <a:latin typeface="HHU Celeste Sans"/>
                <a:cs typeface="HHU Celeste Sans"/>
              </a:rPr>
              <a:t>moluptur? </a:t>
            </a:r>
            <a:r>
              <a:rPr sz="1600" spc="-15" dirty="0">
                <a:latin typeface="HHU Celeste Sans"/>
                <a:cs typeface="HHU Celeste Sans"/>
              </a:rPr>
              <a:t>Qui </a:t>
            </a:r>
            <a:r>
              <a:rPr sz="1600" spc="-10" dirty="0">
                <a:latin typeface="HHU Celeste Sans"/>
                <a:cs typeface="HHU Celeste Sans"/>
              </a:rPr>
              <a:t>reri </a:t>
            </a:r>
            <a:r>
              <a:rPr sz="1600" spc="-20" dirty="0">
                <a:latin typeface="HHU Celeste Sans"/>
                <a:cs typeface="HHU Celeste Sans"/>
              </a:rPr>
              <a:t>unt </a:t>
            </a:r>
            <a:r>
              <a:rPr sz="1600" spc="-5" dirty="0">
                <a:latin typeface="HHU Celeste Sans"/>
                <a:cs typeface="HHU Celeste Sans"/>
              </a:rPr>
              <a:t>fa-  </a:t>
            </a:r>
            <a:r>
              <a:rPr sz="1600" spc="-20" dirty="0">
                <a:latin typeface="HHU Celeste Sans"/>
                <a:cs typeface="HHU Celeste Sans"/>
              </a:rPr>
              <a:t>ceratibus</a:t>
            </a:r>
            <a:r>
              <a:rPr sz="1600" spc="25" dirty="0">
                <a:latin typeface="HHU Celeste Sans"/>
                <a:cs typeface="HHU Celeste Sans"/>
              </a:rPr>
              <a:t> </a:t>
            </a:r>
            <a:r>
              <a:rPr sz="1600" spc="-20" dirty="0">
                <a:latin typeface="HHU Celeste Sans"/>
                <a:cs typeface="HHU Celeste Sans"/>
              </a:rPr>
              <a:t>namusciant.</a:t>
            </a:r>
            <a:endParaRPr sz="1600">
              <a:latin typeface="HHU Celeste Sans"/>
              <a:cs typeface="HHU Celeste Sans"/>
            </a:endParaRPr>
          </a:p>
          <a:p>
            <a:pPr marL="12700" marR="56515">
              <a:lnSpc>
                <a:spcPts val="1730"/>
              </a:lnSpc>
              <a:spcBef>
                <a:spcPts val="1735"/>
              </a:spcBef>
            </a:pPr>
            <a:r>
              <a:rPr sz="1600" spc="-20" dirty="0">
                <a:latin typeface="HHU Celeste Sans"/>
                <a:cs typeface="HHU Celeste Sans"/>
              </a:rPr>
              <a:t>Maximin </a:t>
            </a:r>
            <a:r>
              <a:rPr sz="1600" spc="-25" dirty="0">
                <a:latin typeface="HHU Celeste Sans"/>
                <a:cs typeface="HHU Celeste Sans"/>
              </a:rPr>
              <a:t>eatium </a:t>
            </a:r>
            <a:r>
              <a:rPr sz="1600" spc="-20" dirty="0">
                <a:latin typeface="HHU Celeste Sans"/>
                <a:cs typeface="HHU Celeste Sans"/>
              </a:rPr>
              <a:t>etur </a:t>
            </a:r>
            <a:r>
              <a:rPr sz="1600" spc="-25" dirty="0">
                <a:latin typeface="HHU Celeste Sans"/>
                <a:cs typeface="HHU Celeste Sans"/>
              </a:rPr>
              <a:t>simpelisquo </a:t>
            </a:r>
            <a:r>
              <a:rPr sz="1600" spc="-15" dirty="0">
                <a:latin typeface="HHU Celeste Sans"/>
                <a:cs typeface="HHU Celeste Sans"/>
              </a:rPr>
              <a:t>corenda </a:t>
            </a:r>
            <a:r>
              <a:rPr sz="1600" spc="-20" dirty="0">
                <a:latin typeface="HHU Celeste Sans"/>
                <a:cs typeface="HHU Celeste Sans"/>
              </a:rPr>
              <a:t>ntiae. </a:t>
            </a:r>
            <a:r>
              <a:rPr sz="1600" spc="-10" dirty="0">
                <a:latin typeface="HHU Celeste Sans"/>
                <a:cs typeface="HHU Celeste Sans"/>
              </a:rPr>
              <a:t>Ut  quod </a:t>
            </a:r>
            <a:r>
              <a:rPr sz="1600" spc="-30" dirty="0">
                <a:latin typeface="HHU Celeste Sans"/>
                <a:cs typeface="HHU Celeste Sans"/>
              </a:rPr>
              <a:t>quia </a:t>
            </a:r>
            <a:r>
              <a:rPr sz="1600" spc="-25" dirty="0">
                <a:latin typeface="HHU Celeste Sans"/>
                <a:cs typeface="HHU Celeste Sans"/>
              </a:rPr>
              <a:t>pellitatur suntur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expereiusto volupta-  </a:t>
            </a:r>
            <a:r>
              <a:rPr sz="1600" spc="-25" dirty="0">
                <a:latin typeface="HHU Celeste Sans"/>
                <a:cs typeface="HHU Celeste Sans"/>
              </a:rPr>
              <a:t>tiam, </a:t>
            </a:r>
            <a:r>
              <a:rPr sz="1600" spc="-20" dirty="0">
                <a:latin typeface="HHU Celeste Sans"/>
                <a:cs typeface="HHU Celeste Sans"/>
              </a:rPr>
              <a:t>to beriatu </a:t>
            </a:r>
            <a:r>
              <a:rPr sz="1600" spc="-25" dirty="0">
                <a:latin typeface="HHU Celeste Sans"/>
                <a:cs typeface="HHU Celeste Sans"/>
              </a:rPr>
              <a:t>riatur acim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latur </a:t>
            </a:r>
            <a:r>
              <a:rPr sz="1600" spc="-20" dirty="0">
                <a:latin typeface="HHU Celeste Sans"/>
                <a:cs typeface="HHU Celeste Sans"/>
              </a:rPr>
              <a:t>modis </a:t>
            </a:r>
            <a:r>
              <a:rPr sz="1600" spc="-10" dirty="0">
                <a:latin typeface="HHU Celeste Sans"/>
                <a:cs typeface="HHU Celeste Sans"/>
              </a:rPr>
              <a:t>dolup-  </a:t>
            </a:r>
            <a:r>
              <a:rPr sz="1600" spc="-15" dirty="0">
                <a:latin typeface="HHU Celeste Sans"/>
                <a:cs typeface="HHU Celeste Sans"/>
              </a:rPr>
              <a:t>tata </a:t>
            </a:r>
            <a:r>
              <a:rPr sz="1600" spc="-25" dirty="0">
                <a:latin typeface="HHU Celeste Sans"/>
                <a:cs typeface="HHU Celeste Sans"/>
              </a:rPr>
              <a:t>ditias </a:t>
            </a:r>
            <a:r>
              <a:rPr sz="1600" spc="-30" dirty="0">
                <a:latin typeface="HHU Celeste Sans"/>
                <a:cs typeface="HHU Celeste Sans"/>
              </a:rPr>
              <a:t>sincil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volo odi temporum </a:t>
            </a:r>
            <a:r>
              <a:rPr sz="1600" spc="-25" dirty="0">
                <a:latin typeface="HHU Celeste Sans"/>
                <a:cs typeface="HHU Celeste Sans"/>
              </a:rPr>
              <a:t>veroviduciam 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5" dirty="0">
                <a:latin typeface="HHU Celeste Sans"/>
                <a:cs typeface="HHU Celeste Sans"/>
              </a:rPr>
              <a:t>atus </a:t>
            </a:r>
            <a:r>
              <a:rPr sz="1600" spc="-10" dirty="0">
                <a:latin typeface="HHU Celeste Sans"/>
                <a:cs typeface="HHU Celeste Sans"/>
              </a:rPr>
              <a:t>aborem </a:t>
            </a:r>
            <a:r>
              <a:rPr sz="1600" spc="-20" dirty="0">
                <a:latin typeface="HHU Celeste Sans"/>
                <a:cs typeface="HHU Celeste Sans"/>
              </a:rPr>
              <a:t>sequunt </a:t>
            </a:r>
            <a:r>
              <a:rPr sz="1600" spc="-15" dirty="0">
                <a:latin typeface="HHU Celeste Sans"/>
                <a:cs typeface="HHU Celeste Sans"/>
              </a:rPr>
              <a:t>ma poreius </a:t>
            </a:r>
            <a:r>
              <a:rPr sz="1600" spc="-20" dirty="0">
                <a:latin typeface="HHU Celeste Sans"/>
                <a:cs typeface="HHU Celeste Sans"/>
              </a:rPr>
              <a:t>dolestis </a:t>
            </a:r>
            <a:r>
              <a:rPr sz="1600" spc="-10" dirty="0">
                <a:latin typeface="HHU Celeste Sans"/>
                <a:cs typeface="HHU Celeste Sans"/>
              </a:rPr>
              <a:t>eat.  </a:t>
            </a:r>
            <a:r>
              <a:rPr sz="1600" spc="-20" dirty="0">
                <a:latin typeface="HHU Celeste Sans"/>
                <a:cs typeface="HHU Celeste Sans"/>
              </a:rPr>
              <a:t>Mus audam </a:t>
            </a:r>
            <a:r>
              <a:rPr sz="1600" spc="-15" dirty="0">
                <a:latin typeface="HHU Celeste Sans"/>
                <a:cs typeface="HHU Celeste Sans"/>
              </a:rPr>
              <a:t>volora </a:t>
            </a:r>
            <a:r>
              <a:rPr sz="1600" spc="-10" dirty="0">
                <a:latin typeface="HHU Celeste Sans"/>
                <a:cs typeface="HHU Celeste Sans"/>
              </a:rPr>
              <a:t>perrovi </a:t>
            </a:r>
            <a:r>
              <a:rPr sz="1600" spc="-25" dirty="0">
                <a:latin typeface="HHU Celeste Sans"/>
                <a:cs typeface="HHU Celeste Sans"/>
              </a:rPr>
              <a:t>tatuscia </a:t>
            </a:r>
            <a:r>
              <a:rPr sz="1600" spc="-20" dirty="0">
                <a:latin typeface="HHU Celeste Sans"/>
                <a:cs typeface="HHU Celeste Sans"/>
              </a:rPr>
              <a:t>di cumque</a:t>
            </a:r>
            <a:r>
              <a:rPr sz="1600" spc="315" dirty="0">
                <a:latin typeface="HHU Celeste Sans"/>
                <a:cs typeface="HHU Celeste Sans"/>
              </a:rPr>
              <a:t> </a:t>
            </a:r>
            <a:r>
              <a:rPr sz="1600" spc="-15" dirty="0">
                <a:latin typeface="HHU Celeste Sans"/>
                <a:cs typeface="HHU Celeste Sans"/>
              </a:rPr>
              <a:t>eum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97144" y="18886690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25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250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7783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83582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83582" y="19174127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83582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54121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783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7250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59957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59957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3043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59957" y="19174127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36253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6253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06798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36253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61887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pc="10" dirty="0"/>
              <a:t>Institut</a:t>
            </a:r>
          </a:p>
          <a:p>
            <a:pPr marL="13970">
              <a:lnSpc>
                <a:spcPts val="1055"/>
              </a:lnSpc>
            </a:pPr>
            <a:r>
              <a:rPr spc="20" dirty="0"/>
              <a:t>Namen </a:t>
            </a:r>
            <a:r>
              <a:rPr spc="15" dirty="0"/>
              <a:t>der</a:t>
            </a:r>
            <a:r>
              <a:rPr spc="-65" dirty="0"/>
              <a:t> </a:t>
            </a:r>
            <a:r>
              <a:rPr spc="15" dirty="0"/>
              <a:t>Mitarbeiter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spc="-5" dirty="0"/>
              <a:t>Hier den </a:t>
            </a:r>
            <a:r>
              <a:rPr spc="-10" dirty="0"/>
              <a:t>(manchmal </a:t>
            </a:r>
            <a:r>
              <a:rPr spc="-5" dirty="0"/>
              <a:t>langen)</a:t>
            </a:r>
            <a:r>
              <a:rPr spc="-100" dirty="0"/>
              <a:t> </a:t>
            </a:r>
            <a:r>
              <a:rPr spc="-30" dirty="0"/>
              <a:t>Titel  </a:t>
            </a:r>
            <a:r>
              <a:rPr spc="-5" dirty="0"/>
              <a:t>des Projekts</a:t>
            </a:r>
            <a:r>
              <a:rPr spc="-10" dirty="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sz="2250" b="1" spc="-45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2250" b="1" dirty="0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3" y="5499518"/>
            <a:ext cx="4281170" cy="12579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sz="1600" spc="-25" dirty="0">
                <a:latin typeface="HHU Celeste Sans"/>
                <a:cs typeface="HHU Celeste Sans"/>
              </a:rPr>
              <a:t>Apit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25" dirty="0">
                <a:latin typeface="HHU Celeste Sans"/>
                <a:cs typeface="HHU Celeste Sans"/>
              </a:rPr>
              <a:t>elitionet </a:t>
            </a:r>
            <a:r>
              <a:rPr sz="1600" spc="-15" dirty="0">
                <a:latin typeface="HHU Celeste Sans"/>
                <a:cs typeface="HHU Celeste Sans"/>
              </a:rPr>
              <a:t>dolorum </a:t>
            </a:r>
            <a:r>
              <a:rPr sz="1600" spc="-20" dirty="0">
                <a:latin typeface="HHU Celeste Sans"/>
                <a:cs typeface="HHU Celeste Sans"/>
              </a:rPr>
              <a:t>erchillor repudandusam  </a:t>
            </a:r>
            <a:r>
              <a:rPr sz="1600" spc="-15" dirty="0">
                <a:latin typeface="HHU Celeste Sans"/>
                <a:cs typeface="HHU Celeste Sans"/>
              </a:rPr>
              <a:t>enet dolesti que volores </a:t>
            </a:r>
            <a:r>
              <a:rPr sz="1600" spc="-20" dirty="0">
                <a:latin typeface="HHU Celeste Sans"/>
                <a:cs typeface="HHU Celeste Sans"/>
              </a:rPr>
              <a:t>seribus </a:t>
            </a:r>
            <a:r>
              <a:rPr sz="1600" spc="-15" dirty="0">
                <a:latin typeface="HHU Celeste Sans"/>
                <a:cs typeface="HHU Celeste Sans"/>
              </a:rPr>
              <a:t>solori </a:t>
            </a:r>
            <a:r>
              <a:rPr sz="1600" spc="-30" dirty="0">
                <a:latin typeface="HHU Celeste Sans"/>
                <a:cs typeface="HHU Celeste Sans"/>
              </a:rPr>
              <a:t>alis millam 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15" dirty="0">
                <a:latin typeface="HHU Celeste Sans"/>
                <a:cs typeface="HHU Celeste Sans"/>
              </a:rPr>
              <a:t>apeleceate parum </a:t>
            </a:r>
            <a:r>
              <a:rPr sz="1600" spc="-20" dirty="0">
                <a:latin typeface="HHU Celeste Sans"/>
                <a:cs typeface="HHU Celeste Sans"/>
              </a:rPr>
              <a:t>hit, </a:t>
            </a:r>
            <a:r>
              <a:rPr sz="1600" spc="-35" dirty="0">
                <a:latin typeface="HHU Celeste Sans"/>
                <a:cs typeface="HHU Celeste Sans"/>
              </a:rPr>
              <a:t>offic </a:t>
            </a:r>
            <a:r>
              <a:rPr sz="1600" spc="-15" dirty="0">
                <a:latin typeface="HHU Celeste Sans"/>
                <a:cs typeface="HHU Celeste Sans"/>
              </a:rPr>
              <a:t>tem </a:t>
            </a:r>
            <a:r>
              <a:rPr sz="1600" spc="-25" dirty="0">
                <a:latin typeface="HHU Celeste Sans"/>
                <a:cs typeface="HHU Celeste Sans"/>
              </a:rPr>
              <a:t>quibust </a:t>
            </a:r>
            <a:r>
              <a:rPr sz="1600" dirty="0">
                <a:latin typeface="HHU Celeste Sans"/>
                <a:cs typeface="HHU Celeste Sans"/>
              </a:rPr>
              <a:t>orer-  </a:t>
            </a:r>
            <a:r>
              <a:rPr sz="1600" spc="-25" dirty="0">
                <a:latin typeface="HHU Celeste Sans"/>
                <a:cs typeface="HHU Celeste Sans"/>
              </a:rPr>
              <a:t>untur sin </a:t>
            </a:r>
            <a:r>
              <a:rPr sz="1600" spc="-20" dirty="0">
                <a:latin typeface="HHU Celeste Sans"/>
                <a:cs typeface="HHU Celeste Sans"/>
              </a:rPr>
              <a:t>comni </a:t>
            </a:r>
            <a:r>
              <a:rPr sz="1600" spc="-15" dirty="0">
                <a:latin typeface="HHU Celeste Sans"/>
                <a:cs typeface="HHU Celeste Sans"/>
              </a:rPr>
              <a:t>dolor </a:t>
            </a:r>
            <a:r>
              <a:rPr sz="1600" spc="-30" dirty="0">
                <a:latin typeface="HHU Celeste Sans"/>
                <a:cs typeface="HHU Celeste Sans"/>
              </a:rPr>
              <a:t>sitium </a:t>
            </a:r>
            <a:r>
              <a:rPr sz="1600" spc="-20" dirty="0">
                <a:latin typeface="HHU Celeste Sans"/>
                <a:cs typeface="HHU Celeste Sans"/>
              </a:rPr>
              <a:t>ni </a:t>
            </a:r>
            <a:r>
              <a:rPr sz="1600" spc="-25" dirty="0">
                <a:latin typeface="HHU Celeste Sans"/>
                <a:cs typeface="HHU Celeste Sans"/>
              </a:rPr>
              <a:t>denditi </a:t>
            </a:r>
            <a:r>
              <a:rPr sz="1600" spc="-10" dirty="0">
                <a:latin typeface="HHU Celeste Sans"/>
                <a:cs typeface="HHU Celeste Sans"/>
              </a:rPr>
              <a:t>reperferunt  </a:t>
            </a:r>
            <a:r>
              <a:rPr sz="1600" spc="-35" dirty="0">
                <a:latin typeface="HHU Celeste Sans"/>
                <a:cs typeface="HHU Celeste Sans"/>
              </a:rPr>
              <a:t>alictur, invenimi, </a:t>
            </a:r>
            <a:r>
              <a:rPr sz="1600" spc="-20" dirty="0">
                <a:latin typeface="HHU Celeste Sans"/>
                <a:cs typeface="HHU Celeste Sans"/>
              </a:rPr>
              <a:t>autem </a:t>
            </a:r>
            <a:r>
              <a:rPr sz="1600" spc="-25" dirty="0">
                <a:latin typeface="HHU Celeste Sans"/>
                <a:cs typeface="HHU Celeste Sans"/>
              </a:rPr>
              <a:t>fugitio </a:t>
            </a:r>
            <a:r>
              <a:rPr sz="1600" spc="-15" dirty="0">
                <a:latin typeface="HHU Celeste Sans"/>
                <a:cs typeface="HHU Celeste Sans"/>
              </a:rPr>
              <a:t>repuda</a:t>
            </a:r>
            <a:r>
              <a:rPr sz="1600" spc="275" dirty="0">
                <a:latin typeface="HHU Celeste Sans"/>
                <a:cs typeface="HHU Celeste Sans"/>
              </a:rPr>
              <a:t> </a:t>
            </a:r>
            <a:r>
              <a:rPr sz="1600" spc="-25" dirty="0"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sz="1600" spc="-60" dirty="0">
                <a:latin typeface="HHU Celeste Sans"/>
                <a:cs typeface="HHU Celeste Sans"/>
              </a:rPr>
              <a:t>Tur </a:t>
            </a:r>
            <a:r>
              <a:rPr sz="1600" spc="-25" dirty="0">
                <a:latin typeface="HHU Celeste Sans"/>
                <a:cs typeface="HHU Celeste Sans"/>
              </a:rPr>
              <a:t>sumquate mossint </a:t>
            </a:r>
            <a:r>
              <a:rPr sz="1600" spc="-15" dirty="0">
                <a:latin typeface="HHU Celeste Sans"/>
                <a:cs typeface="HHU Celeste Sans"/>
              </a:rPr>
              <a:t>dolorum </a:t>
            </a:r>
            <a:r>
              <a:rPr sz="1600" spc="-25" dirty="0">
                <a:latin typeface="HHU Celeste Sans"/>
                <a:cs typeface="HHU Celeste Sans"/>
              </a:rPr>
              <a:t>enis velit </a:t>
            </a:r>
            <a:r>
              <a:rPr sz="1600" spc="-15" dirty="0">
                <a:latin typeface="HHU Celeste Sans"/>
                <a:cs typeface="HHU Celeste Sans"/>
              </a:rPr>
              <a:t>ommodi-  </a:t>
            </a:r>
            <a:r>
              <a:rPr sz="1600" spc="-25" dirty="0">
                <a:latin typeface="HHU Celeste Sans"/>
                <a:cs typeface="HHU Celeste Sans"/>
              </a:rPr>
              <a:t>tiur </a:t>
            </a:r>
            <a:r>
              <a:rPr sz="1600" spc="-20" dirty="0">
                <a:latin typeface="HHU Celeste Sans"/>
                <a:cs typeface="HHU Celeste Sans"/>
              </a:rPr>
              <a:t>moluptatque ratio </a:t>
            </a:r>
            <a:r>
              <a:rPr sz="1600" spc="-15" dirty="0">
                <a:latin typeface="HHU Celeste Sans"/>
                <a:cs typeface="HHU Celeste Sans"/>
              </a:rPr>
              <a:t>doloreri </a:t>
            </a:r>
            <a:r>
              <a:rPr sz="1600" spc="-20" dirty="0">
                <a:latin typeface="HHU Celeste Sans"/>
                <a:cs typeface="HHU Celeste Sans"/>
              </a:rPr>
              <a:t>dioribea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pelia </a:t>
            </a:r>
            <a:r>
              <a:rPr sz="1600" spc="5" dirty="0">
                <a:latin typeface="HHU Celeste Sans"/>
                <a:cs typeface="HHU Celeste Sans"/>
              </a:rPr>
              <a:t>co-  </a:t>
            </a:r>
            <a:r>
              <a:rPr sz="1600" spc="-15" dirty="0">
                <a:latin typeface="HHU Celeste Sans"/>
                <a:cs typeface="HHU Celeste Sans"/>
              </a:rPr>
              <a:t>nemque </a:t>
            </a:r>
            <a:r>
              <a:rPr sz="1600" spc="-20" dirty="0">
                <a:latin typeface="HHU Celeste Sans"/>
                <a:cs typeface="HHU Celeste Sans"/>
              </a:rPr>
              <a:t>deribus </a:t>
            </a:r>
            <a:r>
              <a:rPr sz="1600" spc="-25" dirty="0">
                <a:latin typeface="HHU Celeste Sans"/>
                <a:cs typeface="HHU Celeste Sans"/>
              </a:rPr>
              <a:t>voluptatio. </a:t>
            </a:r>
            <a:r>
              <a:rPr sz="1600" spc="-30" dirty="0">
                <a:latin typeface="HHU Celeste Sans"/>
                <a:cs typeface="HHU Celeste Sans"/>
              </a:rPr>
              <a:t>Et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20" dirty="0">
                <a:latin typeface="HHU Celeste Sans"/>
                <a:cs typeface="HHU Celeste Sans"/>
              </a:rPr>
              <a:t>suntiore sinvente-  </a:t>
            </a:r>
            <a:r>
              <a:rPr sz="1600" spc="-15" dirty="0"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6995">
              <a:lnSpc>
                <a:spcPts val="1730"/>
              </a:lnSpc>
              <a:spcBef>
                <a:spcPts val="1755"/>
              </a:spcBef>
            </a:pPr>
            <a:r>
              <a:rPr sz="1600" spc="-25" dirty="0">
                <a:latin typeface="HHU Celeste Sans"/>
                <a:cs typeface="HHU Celeste Sans"/>
              </a:rPr>
              <a:t>Equi </a:t>
            </a:r>
            <a:r>
              <a:rPr sz="1600" spc="-15" dirty="0">
                <a:latin typeface="HHU Celeste Sans"/>
                <a:cs typeface="HHU Celeste Sans"/>
              </a:rPr>
              <a:t>te vere nonem. </a:t>
            </a:r>
            <a:r>
              <a:rPr sz="1600" spc="-25" dirty="0">
                <a:latin typeface="HHU Celeste Sans"/>
                <a:cs typeface="HHU Celeste Sans"/>
              </a:rPr>
              <a:t>Ipsuntur </a:t>
            </a:r>
            <a:r>
              <a:rPr sz="1600" spc="-10" dirty="0">
                <a:latin typeface="HHU Celeste Sans"/>
                <a:cs typeface="HHU Celeste Sans"/>
              </a:rPr>
              <a:t>mod </a:t>
            </a:r>
            <a:r>
              <a:rPr sz="1600" spc="-20" dirty="0">
                <a:latin typeface="HHU Celeste Sans"/>
                <a:cs typeface="HHU Celeste Sans"/>
              </a:rPr>
              <a:t>moloriatem </a:t>
            </a:r>
            <a:r>
              <a:rPr sz="1600" spc="-15" dirty="0">
                <a:latin typeface="HHU Celeste Sans"/>
                <a:cs typeface="HHU Celeste Sans"/>
              </a:rPr>
              <a:t>aut  </a:t>
            </a:r>
            <a:r>
              <a:rPr sz="1600" spc="-25" dirty="0">
                <a:latin typeface="HHU Celeste Sans"/>
                <a:cs typeface="HHU Celeste Sans"/>
              </a:rPr>
              <a:t>dundebist </a:t>
            </a:r>
            <a:r>
              <a:rPr sz="1600" spc="-20" dirty="0">
                <a:latin typeface="HHU Celeste Sans"/>
                <a:cs typeface="HHU Celeste Sans"/>
              </a:rPr>
              <a:t>auda vent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ist, </a:t>
            </a:r>
            <a:r>
              <a:rPr sz="1600" spc="-30" dirty="0">
                <a:latin typeface="HHU Celeste Sans"/>
                <a:cs typeface="HHU Celeste Sans"/>
              </a:rPr>
              <a:t>sitiatem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15" dirty="0">
                <a:latin typeface="HHU Celeste Sans"/>
                <a:cs typeface="HHU Celeste Sans"/>
              </a:rPr>
              <a:t>doles </a:t>
            </a:r>
            <a:r>
              <a:rPr sz="1600" spc="-10" dirty="0">
                <a:latin typeface="HHU Celeste Sans"/>
                <a:cs typeface="HHU Celeste Sans"/>
              </a:rPr>
              <a:t>volup-  ta </a:t>
            </a:r>
            <a:r>
              <a:rPr sz="1600" spc="-25" dirty="0">
                <a:latin typeface="HHU Celeste Sans"/>
                <a:cs typeface="HHU Celeste Sans"/>
              </a:rPr>
              <a:t>tiusam </a:t>
            </a:r>
            <a:r>
              <a:rPr sz="1600" spc="-20" dirty="0">
                <a:latin typeface="HHU Celeste Sans"/>
                <a:cs typeface="HHU Celeste Sans"/>
              </a:rPr>
              <a:t>renis </a:t>
            </a:r>
            <a:r>
              <a:rPr sz="1600" spc="-5" dirty="0">
                <a:latin typeface="HHU Celeste Sans"/>
                <a:cs typeface="HHU Celeste Sans"/>
              </a:rPr>
              <a:t>pe </a:t>
            </a:r>
            <a:r>
              <a:rPr sz="1600" spc="-20" dirty="0">
                <a:latin typeface="HHU Celeste Sans"/>
                <a:cs typeface="HHU Celeste Sans"/>
              </a:rPr>
              <a:t>doluptas </a:t>
            </a:r>
            <a:r>
              <a:rPr sz="1600" spc="-15" dirty="0">
                <a:latin typeface="HHU Celeste Sans"/>
                <a:cs typeface="HHU Celeste Sans"/>
              </a:rPr>
              <a:t>nos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20" dirty="0">
                <a:latin typeface="HHU Celeste Sans"/>
                <a:cs typeface="HHU Celeste Sans"/>
              </a:rPr>
              <a:t>sequatq uosam,  omniet </a:t>
            </a:r>
            <a:r>
              <a:rPr sz="1600" spc="-30" dirty="0">
                <a:latin typeface="HHU Celeste Sans"/>
                <a:cs typeface="HHU Celeste Sans"/>
              </a:rPr>
              <a:t>quisi </a:t>
            </a:r>
            <a:r>
              <a:rPr sz="1600" spc="-20" dirty="0">
                <a:latin typeface="HHU Celeste Sans"/>
                <a:cs typeface="HHU Celeste Sans"/>
              </a:rPr>
              <a:t>dias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25" dirty="0">
                <a:latin typeface="HHU Celeste Sans"/>
                <a:cs typeface="HHU Celeste Sans"/>
              </a:rPr>
              <a:t>repratur? </a:t>
            </a:r>
            <a:r>
              <a:rPr sz="1600" spc="-15" dirty="0">
                <a:latin typeface="HHU Celeste Sans"/>
                <a:cs typeface="HHU Celeste Sans"/>
              </a:rPr>
              <a:t>Qui </a:t>
            </a:r>
            <a:r>
              <a:rPr sz="1600" spc="-20" dirty="0">
                <a:latin typeface="HHU Celeste Sans"/>
                <a:cs typeface="HHU Celeste Sans"/>
              </a:rPr>
              <a:t>cuptae </a:t>
            </a:r>
            <a:r>
              <a:rPr sz="1600" spc="-15" dirty="0">
                <a:latin typeface="HHU Celeste Sans"/>
                <a:cs typeface="HHU Celeste Sans"/>
              </a:rPr>
              <a:t>cor seque  </a:t>
            </a:r>
            <a:r>
              <a:rPr sz="1600" spc="-10" dirty="0">
                <a:latin typeface="HHU Celeste Sans"/>
                <a:cs typeface="HHU Celeste Sans"/>
              </a:rPr>
              <a:t>pos </a:t>
            </a:r>
            <a:r>
              <a:rPr sz="1600" spc="-15" dirty="0">
                <a:latin typeface="HHU Celeste Sans"/>
                <a:cs typeface="HHU Celeste Sans"/>
              </a:rPr>
              <a:t>dollesequo </a:t>
            </a:r>
            <a:r>
              <a:rPr sz="1600" spc="-30" dirty="0">
                <a:latin typeface="HHU Celeste Sans"/>
                <a:cs typeface="HHU Celeste Sans"/>
              </a:rPr>
              <a:t>venitis </a:t>
            </a:r>
            <a:r>
              <a:rPr sz="1600" spc="-5" dirty="0">
                <a:latin typeface="HHU Celeste Sans"/>
                <a:cs typeface="HHU Celeste Sans"/>
              </a:rPr>
              <a:t>reped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5" dirty="0">
                <a:latin typeface="HHU Celeste Sans"/>
                <a:cs typeface="HHU Celeste Sans"/>
              </a:rPr>
              <a:t>natem </a:t>
            </a:r>
            <a:r>
              <a:rPr sz="1600" spc="-15" dirty="0">
                <a:latin typeface="HHU Celeste Sans"/>
                <a:cs typeface="HHU Celeste Sans"/>
              </a:rPr>
              <a:t>earuptam  </a:t>
            </a:r>
            <a:r>
              <a:rPr sz="1600" spc="-20" dirty="0">
                <a:latin typeface="HHU Celeste Sans"/>
                <a:cs typeface="HHU Celeste Sans"/>
              </a:rPr>
              <a:t>la </a:t>
            </a:r>
            <a:r>
              <a:rPr sz="1600" spc="-15" dirty="0">
                <a:latin typeface="HHU Celeste Sans"/>
                <a:cs typeface="HHU Celeste Sans"/>
              </a:rPr>
              <a:t>quo odi </a:t>
            </a:r>
            <a:r>
              <a:rPr sz="1600" spc="-25" dirty="0">
                <a:latin typeface="HHU Celeste Sans"/>
                <a:cs typeface="HHU Celeste Sans"/>
              </a:rPr>
              <a:t>blautatuscid evelitatibus </a:t>
            </a:r>
            <a:r>
              <a:rPr sz="1600" spc="-10" dirty="0">
                <a:latin typeface="HHU Celeste Sans"/>
                <a:cs typeface="HHU Celeste Sans"/>
              </a:rPr>
              <a:t>am fuga. </a:t>
            </a:r>
            <a:r>
              <a:rPr sz="1600" spc="-20" dirty="0">
                <a:latin typeface="HHU Celeste Sans"/>
                <a:cs typeface="HHU Celeste Sans"/>
              </a:rPr>
              <a:t>In </a:t>
            </a:r>
            <a:r>
              <a:rPr sz="1600" spc="-5" dirty="0">
                <a:latin typeface="HHU Celeste Sans"/>
                <a:cs typeface="HHU Celeste Sans"/>
              </a:rPr>
              <a:t>re, 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quiaes </a:t>
            </a:r>
            <a:r>
              <a:rPr sz="1600" spc="-20" dirty="0">
                <a:latin typeface="HHU Celeste Sans"/>
                <a:cs typeface="HHU Celeste Sans"/>
              </a:rPr>
              <a:t>explace </a:t>
            </a:r>
            <a:r>
              <a:rPr sz="1600" spc="-15" dirty="0">
                <a:latin typeface="HHU Celeste Sans"/>
                <a:cs typeface="HHU Celeste Sans"/>
              </a:rPr>
              <a:t>perchic </a:t>
            </a:r>
            <a:r>
              <a:rPr sz="1600" spc="-10" dirty="0">
                <a:latin typeface="HHU Celeste Sans"/>
                <a:cs typeface="HHU Celeste Sans"/>
              </a:rPr>
              <a:t>aborerferum </a:t>
            </a:r>
            <a:r>
              <a:rPr sz="1600" spc="-35" dirty="0">
                <a:latin typeface="HHU Celeste Sans"/>
                <a:cs typeface="HHU Celeste Sans"/>
              </a:rPr>
              <a:t>nimi,  </a:t>
            </a:r>
            <a:r>
              <a:rPr sz="1600" spc="-15" dirty="0">
                <a:latin typeface="HHU Celeste Sans"/>
                <a:cs typeface="HHU Celeste Sans"/>
              </a:rPr>
              <a:t>occus </a:t>
            </a:r>
            <a:r>
              <a:rPr sz="1600" spc="-20" dirty="0">
                <a:latin typeface="HHU Celeste Sans"/>
                <a:cs typeface="HHU Celeste Sans"/>
              </a:rPr>
              <a:t>sum quaspit, </a:t>
            </a:r>
            <a:r>
              <a:rPr sz="1600" spc="-30" dirty="0">
                <a:latin typeface="HHU Celeste Sans"/>
                <a:cs typeface="HHU Celeste Sans"/>
              </a:rPr>
              <a:t>apidissit </a:t>
            </a:r>
            <a:r>
              <a:rPr sz="1600" spc="-10" dirty="0">
                <a:latin typeface="HHU Celeste Sans"/>
                <a:cs typeface="HHU Celeste Sans"/>
              </a:rPr>
              <a:t>es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quatur </a:t>
            </a:r>
            <a:r>
              <a:rPr sz="1600" spc="-20" dirty="0">
                <a:latin typeface="HHU Celeste Sans"/>
                <a:cs typeface="HHU Celeste Sans"/>
              </a:rPr>
              <a:t>si</a:t>
            </a:r>
            <a:r>
              <a:rPr sz="1600" spc="-15" dirty="0">
                <a:latin typeface="HHU Celeste Sans"/>
                <a:cs typeface="HHU Celeste Sans"/>
              </a:rPr>
              <a:t> </a:t>
            </a:r>
            <a:r>
              <a:rPr sz="1600" spc="-10" dirty="0"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6350">
              <a:lnSpc>
                <a:spcPts val="1730"/>
              </a:lnSpc>
              <a:spcBef>
                <a:spcPts val="10"/>
              </a:spcBef>
            </a:pPr>
            <a:r>
              <a:rPr sz="1600" spc="-25" dirty="0">
                <a:latin typeface="HHU Celeste Sans"/>
                <a:cs typeface="HHU Celeste Sans"/>
              </a:rPr>
              <a:t>ossum </a:t>
            </a:r>
            <a:r>
              <a:rPr sz="1600" spc="-30" dirty="0">
                <a:latin typeface="HHU Celeste Sans"/>
                <a:cs typeface="HHU Celeste Sans"/>
              </a:rPr>
              <a:t>inis </a:t>
            </a:r>
            <a:r>
              <a:rPr sz="1600" spc="-20" dirty="0">
                <a:latin typeface="HHU Celeste Sans"/>
                <a:cs typeface="HHU Celeste Sans"/>
              </a:rPr>
              <a:t>remostium fugita </a:t>
            </a:r>
            <a:r>
              <a:rPr sz="1600" spc="-15" dirty="0">
                <a:latin typeface="HHU Celeste Sans"/>
                <a:cs typeface="HHU Celeste Sans"/>
              </a:rPr>
              <a:t>vero </a:t>
            </a:r>
            <a:r>
              <a:rPr sz="1600" spc="-25" dirty="0">
                <a:latin typeface="HHU Celeste Sans"/>
                <a:cs typeface="HHU Celeste Sans"/>
              </a:rPr>
              <a:t>dicitio </a:t>
            </a:r>
            <a:r>
              <a:rPr sz="1600" spc="-20" dirty="0">
                <a:latin typeface="HHU Celeste Sans"/>
                <a:cs typeface="HHU Celeste Sans"/>
              </a:rPr>
              <a:t>enda </a:t>
            </a:r>
            <a:r>
              <a:rPr sz="1600" spc="-10" dirty="0">
                <a:latin typeface="HHU Celeste Sans"/>
                <a:cs typeface="HHU Celeste Sans"/>
              </a:rPr>
              <a:t>cones-  </a:t>
            </a:r>
            <a:r>
              <a:rPr sz="1600" spc="-20" dirty="0">
                <a:latin typeface="HHU Celeste Sans"/>
                <a:cs typeface="HHU Celeste Sans"/>
              </a:rPr>
              <a:t>sum </a:t>
            </a:r>
            <a:r>
              <a:rPr sz="1600" spc="-15" dirty="0">
                <a:latin typeface="HHU Celeste Sans"/>
                <a:cs typeface="HHU Celeste Sans"/>
              </a:rPr>
              <a:t>verum </a:t>
            </a:r>
            <a:r>
              <a:rPr sz="1600" spc="-10" dirty="0">
                <a:latin typeface="HHU Celeste Sans"/>
                <a:cs typeface="HHU Celeste Sans"/>
              </a:rPr>
              <a:t>est </a:t>
            </a:r>
            <a:r>
              <a:rPr sz="1600" spc="-25" dirty="0">
                <a:latin typeface="HHU Celeste Sans"/>
                <a:cs typeface="HHU Celeste Sans"/>
              </a:rPr>
              <a:t>voluptatus </a:t>
            </a:r>
            <a:r>
              <a:rPr sz="1600" spc="-20" dirty="0">
                <a:latin typeface="HHU Celeste Sans"/>
                <a:cs typeface="HHU Celeste Sans"/>
              </a:rPr>
              <a:t>vent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20" dirty="0">
                <a:latin typeface="HHU Celeste Sans"/>
                <a:cs typeface="HHU Celeste Sans"/>
              </a:rPr>
              <a:t>expelendis </a:t>
            </a:r>
            <a:r>
              <a:rPr sz="1600" spc="-15" dirty="0">
                <a:latin typeface="HHU Celeste Sans"/>
                <a:cs typeface="HHU Celeste Sans"/>
              </a:rPr>
              <a:t>resto  ma </a:t>
            </a:r>
            <a:r>
              <a:rPr sz="1600" spc="-20" dirty="0">
                <a:latin typeface="HHU Celeste Sans"/>
                <a:cs typeface="HHU Celeste Sans"/>
              </a:rPr>
              <a:t>sundel </a:t>
            </a:r>
            <a:r>
              <a:rPr sz="1600" spc="-30" dirty="0">
                <a:latin typeface="HHU Celeste Sans"/>
                <a:cs typeface="HHU Celeste Sans"/>
              </a:rPr>
              <a:t>inctur? </a:t>
            </a:r>
            <a:r>
              <a:rPr sz="1600" spc="-25" dirty="0">
                <a:latin typeface="HHU Celeste Sans"/>
                <a:cs typeface="HHU Celeste Sans"/>
              </a:rPr>
              <a:t>Quis </a:t>
            </a:r>
            <a:r>
              <a:rPr sz="1600" spc="-20" dirty="0">
                <a:latin typeface="HHU Celeste Sans"/>
                <a:cs typeface="HHU Celeste Sans"/>
              </a:rPr>
              <a:t>susam eumquam, </a:t>
            </a:r>
            <a:r>
              <a:rPr sz="1600" spc="-25" dirty="0">
                <a:latin typeface="HHU Celeste Sans"/>
                <a:cs typeface="HHU Celeste Sans"/>
              </a:rPr>
              <a:t>ipitaquae  </a:t>
            </a:r>
            <a:r>
              <a:rPr sz="1600" spc="-15" dirty="0">
                <a:latin typeface="HHU Celeste Sans"/>
                <a:cs typeface="HHU Celeste Sans"/>
              </a:rPr>
              <a:t>nonsed </a:t>
            </a:r>
            <a:r>
              <a:rPr sz="1600" spc="-20" dirty="0">
                <a:latin typeface="HHU Celeste Sans"/>
                <a:cs typeface="HHU Celeste Sans"/>
              </a:rPr>
              <a:t>ulparum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15" dirty="0">
                <a:latin typeface="HHU Celeste Sans"/>
                <a:cs typeface="HHU Celeste Sans"/>
              </a:rPr>
              <a:t>porernat </a:t>
            </a:r>
            <a:r>
              <a:rPr sz="1600" spc="-20" dirty="0">
                <a:latin typeface="HHU Celeste Sans"/>
                <a:cs typeface="HHU Celeste Sans"/>
              </a:rPr>
              <a:t>omniet vit</a:t>
            </a:r>
            <a:r>
              <a:rPr sz="1600" spc="245" dirty="0">
                <a:latin typeface="HHU Celeste Sans"/>
                <a:cs typeface="HHU Celeste Sans"/>
              </a:rPr>
              <a:t> </a:t>
            </a:r>
            <a:r>
              <a:rPr sz="1600" spc="-20" dirty="0"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  <a:p>
            <a:pPr marL="12700" marR="124460">
              <a:lnSpc>
                <a:spcPts val="1730"/>
              </a:lnSpc>
              <a:spcBef>
                <a:spcPts val="5"/>
              </a:spcBef>
            </a:pPr>
            <a:r>
              <a:rPr sz="1600" spc="-20" dirty="0">
                <a:latin typeface="HHU Celeste Sans"/>
                <a:cs typeface="HHU Celeste Sans"/>
              </a:rPr>
              <a:t>Doluptat </a:t>
            </a:r>
            <a:r>
              <a:rPr sz="1600" spc="-30" dirty="0">
                <a:latin typeface="HHU Celeste Sans"/>
                <a:cs typeface="HHU Celeste Sans"/>
              </a:rPr>
              <a:t>liam ditiatet </a:t>
            </a:r>
            <a:r>
              <a:rPr sz="1600" spc="-25" dirty="0">
                <a:latin typeface="HHU Celeste Sans"/>
                <a:cs typeface="HHU Celeste Sans"/>
              </a:rPr>
              <a:t>exeris </a:t>
            </a:r>
            <a:r>
              <a:rPr sz="1600" spc="-20" dirty="0">
                <a:latin typeface="HHU Celeste Sans"/>
                <a:cs typeface="HHU Celeste Sans"/>
              </a:rPr>
              <a:t>resendunt </a:t>
            </a:r>
            <a:r>
              <a:rPr sz="1600" spc="-30" dirty="0">
                <a:latin typeface="HHU Celeste Sans"/>
                <a:cs typeface="HHU Celeste Sans"/>
              </a:rPr>
              <a:t>quia </a:t>
            </a:r>
            <a:r>
              <a:rPr sz="1600" spc="-10" dirty="0">
                <a:latin typeface="HHU Celeste Sans"/>
                <a:cs typeface="HHU Celeste Sans"/>
              </a:rPr>
              <a:t>api-  </a:t>
            </a:r>
            <a:r>
              <a:rPr sz="1600" spc="-20" dirty="0">
                <a:latin typeface="HHU Celeste Sans"/>
                <a:cs typeface="HHU Celeste Sans"/>
              </a:rPr>
              <a:t>tatque </a:t>
            </a:r>
            <a:r>
              <a:rPr sz="1600" spc="-25" dirty="0">
                <a:latin typeface="HHU Celeste Sans"/>
                <a:cs typeface="HHU Celeste Sans"/>
              </a:rPr>
              <a:t>maiamus </a:t>
            </a:r>
            <a:r>
              <a:rPr sz="1600" spc="-10" dirty="0">
                <a:latin typeface="HHU Celeste Sans"/>
                <a:cs typeface="HHU Celeste Sans"/>
              </a:rPr>
              <a:t>solores ex est, sa </a:t>
            </a:r>
            <a:r>
              <a:rPr sz="1600" spc="-25" dirty="0">
                <a:latin typeface="HHU Celeste Sans"/>
                <a:cs typeface="HHU Celeste Sans"/>
              </a:rPr>
              <a:t>parcilitem </a:t>
            </a:r>
            <a:r>
              <a:rPr sz="1600" spc="-15" dirty="0">
                <a:latin typeface="HHU Celeste Sans"/>
                <a:cs typeface="HHU Celeste Sans"/>
              </a:rPr>
              <a:t>nos  </a:t>
            </a:r>
            <a:r>
              <a:rPr sz="1600" spc="-20" dirty="0">
                <a:latin typeface="HHU Celeste Sans"/>
                <a:cs typeface="HHU Celeste Sans"/>
              </a:rPr>
              <a:t>audi </a:t>
            </a:r>
            <a:r>
              <a:rPr sz="1600" spc="-10" dirty="0">
                <a:latin typeface="HHU Celeste Sans"/>
                <a:cs typeface="HHU Celeste Sans"/>
              </a:rPr>
              <a:t>arci </a:t>
            </a:r>
            <a:r>
              <a:rPr sz="1600" spc="-20" dirty="0">
                <a:latin typeface="HHU Celeste Sans"/>
                <a:cs typeface="HHU Celeste Sans"/>
              </a:rPr>
              <a:t>blaboritis explita </a:t>
            </a:r>
            <a:r>
              <a:rPr sz="1600" spc="-30" dirty="0">
                <a:latin typeface="HHU Celeste Sans"/>
                <a:cs typeface="HHU Celeste Sans"/>
              </a:rPr>
              <a:t>tiisimodit </a:t>
            </a:r>
            <a:r>
              <a:rPr sz="1600" spc="-25" dirty="0">
                <a:latin typeface="HHU Celeste Sans"/>
                <a:cs typeface="HHU Celeste Sans"/>
              </a:rPr>
              <a:t>faciist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15" dirty="0">
                <a:latin typeface="HHU Celeste Sans"/>
                <a:cs typeface="HHU Celeste Sans"/>
              </a:rPr>
              <a:t>ipi-  </a:t>
            </a:r>
            <a:r>
              <a:rPr sz="1600" spc="-20" dirty="0">
                <a:latin typeface="HHU Celeste Sans"/>
                <a:cs typeface="HHU Celeste Sans"/>
              </a:rPr>
              <a:t>entur </a:t>
            </a:r>
            <a:r>
              <a:rPr sz="1600" spc="-15" dirty="0">
                <a:latin typeface="HHU Celeste Sans"/>
                <a:cs typeface="HHU Celeste Sans"/>
              </a:rPr>
              <a:t>simporro </a:t>
            </a:r>
            <a:r>
              <a:rPr sz="1600" spc="-10" dirty="0">
                <a:latin typeface="HHU Celeste Sans"/>
                <a:cs typeface="HHU Celeste Sans"/>
              </a:rPr>
              <a:t>eos </a:t>
            </a:r>
            <a:r>
              <a:rPr sz="1600" spc="-5" dirty="0">
                <a:latin typeface="HHU Celeste Sans"/>
                <a:cs typeface="HHU Celeste Sans"/>
              </a:rPr>
              <a:t>rem </a:t>
            </a:r>
            <a:r>
              <a:rPr sz="1600" spc="-20" dirty="0">
                <a:latin typeface="HHU Celeste Sans"/>
                <a:cs typeface="HHU Celeste Sans"/>
              </a:rPr>
              <a:t>fugit </a:t>
            </a:r>
            <a:r>
              <a:rPr sz="1600" spc="-10" dirty="0">
                <a:latin typeface="HHU Celeste Sans"/>
                <a:cs typeface="HHU Celeste Sans"/>
              </a:rPr>
              <a:t>accaborem </a:t>
            </a:r>
            <a:r>
              <a:rPr sz="1600" spc="-20" dirty="0">
                <a:latin typeface="HHU Celeste Sans"/>
                <a:cs typeface="HHU Celeste Sans"/>
              </a:rPr>
              <a:t>fugiam </a:t>
            </a:r>
            <a:r>
              <a:rPr sz="1600" dirty="0">
                <a:latin typeface="HHU Celeste Sans"/>
                <a:cs typeface="HHU Celeste Sans"/>
              </a:rPr>
              <a:t>as  </a:t>
            </a:r>
            <a:r>
              <a:rPr sz="1600" spc="-20" dirty="0">
                <a:latin typeface="HHU Celeste Sans"/>
                <a:cs typeface="HHU Celeste Sans"/>
              </a:rPr>
              <a:t>demquam vit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facepta sperumquam, to </a:t>
            </a:r>
            <a:r>
              <a:rPr sz="1600" spc="-25" dirty="0">
                <a:latin typeface="HHU Celeste Sans"/>
                <a:cs typeface="HHU Celeste Sans"/>
              </a:rPr>
              <a:t>dunt </a:t>
            </a:r>
            <a:r>
              <a:rPr sz="1600" spc="-10" dirty="0">
                <a:latin typeface="HHU Celeste Sans"/>
                <a:cs typeface="HHU Celeste Sans"/>
              </a:rPr>
              <a:t>ex  </a:t>
            </a:r>
            <a:r>
              <a:rPr sz="1600" spc="-20" dirty="0">
                <a:latin typeface="HHU Celeste Sans"/>
                <a:cs typeface="HHU Celeste Sans"/>
              </a:rPr>
              <a:t>eaqui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30" dirty="0">
                <a:latin typeface="HHU Celeste Sans"/>
                <a:cs typeface="HHU Celeste Sans"/>
              </a:rPr>
              <a:t>pligendit </a:t>
            </a:r>
            <a:r>
              <a:rPr sz="1600" spc="-25" dirty="0">
                <a:latin typeface="HHU Celeste Sans"/>
                <a:cs typeface="HHU Celeste Sans"/>
              </a:rPr>
              <a:t>lam, </a:t>
            </a:r>
            <a:r>
              <a:rPr sz="1600" spc="-15" dirty="0">
                <a:latin typeface="HHU Celeste Sans"/>
                <a:cs typeface="HHU Celeste Sans"/>
              </a:rPr>
              <a:t>quaspe </a:t>
            </a:r>
            <a:r>
              <a:rPr sz="1600" spc="-20" dirty="0">
                <a:latin typeface="HHU Celeste Sans"/>
                <a:cs typeface="HHU Celeste Sans"/>
              </a:rPr>
              <a:t>ressum, </a:t>
            </a:r>
            <a:r>
              <a:rPr sz="1600" dirty="0">
                <a:latin typeface="HHU Celeste Sans"/>
                <a:cs typeface="HHU Celeste Sans"/>
              </a:rPr>
              <a:t>as </a:t>
            </a:r>
            <a:r>
              <a:rPr sz="1600" spc="-15" dirty="0">
                <a:latin typeface="HHU Celeste Sans"/>
                <a:cs typeface="HHU Celeste Sans"/>
              </a:rPr>
              <a:t>esequas 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30" dirty="0">
                <a:latin typeface="HHU Celeste Sans"/>
                <a:cs typeface="HHU Celeste Sans"/>
              </a:rPr>
              <a:t>ditis </a:t>
            </a:r>
            <a:r>
              <a:rPr sz="1600" spc="-20" dirty="0">
                <a:latin typeface="HHU Celeste Sans"/>
                <a:cs typeface="HHU Celeste Sans"/>
              </a:rPr>
              <a:t>nntiorae </a:t>
            </a:r>
            <a:r>
              <a:rPr sz="1600" spc="-25" dirty="0">
                <a:latin typeface="HHU Celeste Sans"/>
                <a:cs typeface="HHU Celeste Sans"/>
              </a:rPr>
              <a:t>plibus </a:t>
            </a:r>
            <a:r>
              <a:rPr sz="1600" spc="-15" dirty="0">
                <a:latin typeface="HHU Celeste Sans"/>
                <a:cs typeface="HHU Celeste Sans"/>
              </a:rPr>
              <a:t>elestiorum </a:t>
            </a:r>
            <a:r>
              <a:rPr sz="1600" spc="-20" dirty="0">
                <a:latin typeface="HHU Celeste Sans"/>
                <a:cs typeface="HHU Celeste Sans"/>
              </a:rPr>
              <a:t>sum </a:t>
            </a:r>
            <a:r>
              <a:rPr sz="1600" spc="-15" dirty="0">
                <a:latin typeface="HHU Celeste Sans"/>
                <a:cs typeface="HHU Celeste Sans"/>
              </a:rPr>
              <a:t>coresedios  </a:t>
            </a:r>
            <a:r>
              <a:rPr sz="1600" spc="-20" dirty="0">
                <a:latin typeface="HHU Celeste Sans"/>
                <a:cs typeface="HHU Celeste Sans"/>
              </a:rPr>
              <a:t>si </a:t>
            </a:r>
            <a:r>
              <a:rPr sz="1600" spc="-30" dirty="0">
                <a:latin typeface="HHU Celeste Sans"/>
                <a:cs typeface="HHU Celeste Sans"/>
              </a:rPr>
              <a:t>nitiunt </a:t>
            </a:r>
            <a:r>
              <a:rPr sz="1600" spc="-15" dirty="0">
                <a:latin typeface="HHU Celeste Sans"/>
                <a:cs typeface="HHU Celeste Sans"/>
              </a:rPr>
              <a:t>ad </a:t>
            </a:r>
            <a:r>
              <a:rPr sz="1600" spc="-20" dirty="0">
                <a:latin typeface="HHU Celeste Sans"/>
                <a:cs typeface="HHU Celeste Sans"/>
              </a:rPr>
              <a:t>quam dolut </a:t>
            </a:r>
            <a:r>
              <a:rPr sz="1600" spc="-25" dirty="0">
                <a:latin typeface="HHU Celeste Sans"/>
                <a:cs typeface="HHU Celeste Sans"/>
              </a:rPr>
              <a:t>quid </a:t>
            </a:r>
            <a:r>
              <a:rPr sz="1600" spc="-15" dirty="0">
                <a:latin typeface="HHU Celeste Sans"/>
                <a:cs typeface="HHU Celeste Sans"/>
              </a:rPr>
              <a:t>quo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optatem etur  sapedisque vel </a:t>
            </a:r>
            <a:r>
              <a:rPr sz="1600" spc="-25" dirty="0">
                <a:latin typeface="HHU Celeste Sans"/>
                <a:cs typeface="HHU Celeste Sans"/>
              </a:rPr>
              <a:t>iur </a:t>
            </a:r>
            <a:r>
              <a:rPr sz="1600" spc="-20" dirty="0">
                <a:latin typeface="HHU Celeste Sans"/>
                <a:cs typeface="HHU Celeste Sans"/>
              </a:rPr>
              <a:t>sequam, testium</a:t>
            </a:r>
            <a:r>
              <a:rPr sz="1600" spc="229" dirty="0">
                <a:latin typeface="HHU Celeste Sans"/>
                <a:cs typeface="HHU Celeste Sans"/>
              </a:rPr>
              <a:t> </a:t>
            </a:r>
            <a:r>
              <a:rPr sz="1600" spc="-20" dirty="0"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1600" b="1" spc="-30" dirty="0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sz="1600" b="1" spc="-5" dirty="0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sz="1600" b="1" spc="250" dirty="0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36830">
              <a:lnSpc>
                <a:spcPts val="1730"/>
              </a:lnSpc>
              <a:spcBef>
                <a:spcPts val="1755"/>
              </a:spcBef>
            </a:pP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20" dirty="0">
                <a:latin typeface="HHU Celeste Sans"/>
                <a:cs typeface="HHU Celeste Sans"/>
              </a:rPr>
              <a:t>nobit, </a:t>
            </a:r>
            <a:r>
              <a:rPr sz="1600" spc="-25" dirty="0">
                <a:latin typeface="HHU Celeste Sans"/>
                <a:cs typeface="HHU Celeste Sans"/>
              </a:rPr>
              <a:t>simodipsamus </a:t>
            </a:r>
            <a:r>
              <a:rPr sz="1600" spc="-15" dirty="0">
                <a:latin typeface="HHU Celeste Sans"/>
                <a:cs typeface="HHU Celeste Sans"/>
              </a:rPr>
              <a:t>inctae </a:t>
            </a:r>
            <a:r>
              <a:rPr sz="1600" spc="-25" dirty="0">
                <a:latin typeface="HHU Celeste Sans"/>
                <a:cs typeface="HHU Celeste Sans"/>
              </a:rPr>
              <a:t>lignatent </a:t>
            </a:r>
            <a:r>
              <a:rPr sz="1600" spc="-10" dirty="0">
                <a:latin typeface="HHU Celeste Sans"/>
                <a:cs typeface="HHU Celeste Sans"/>
              </a:rPr>
              <a:t>fuga.  </a:t>
            </a:r>
            <a:r>
              <a:rPr sz="1600" spc="-15" dirty="0">
                <a:latin typeface="HHU Celeste Sans"/>
                <a:cs typeface="HHU Celeste Sans"/>
              </a:rPr>
              <a:t>Pere con rescien daeprem </a:t>
            </a:r>
            <a:r>
              <a:rPr sz="1600" spc="-20" dirty="0">
                <a:latin typeface="HHU Celeste Sans"/>
                <a:cs typeface="HHU Celeste Sans"/>
              </a:rPr>
              <a:t>sectiuntur </a:t>
            </a:r>
            <a:r>
              <a:rPr sz="1600" spc="-30" dirty="0">
                <a:latin typeface="HHU Celeste Sans"/>
                <a:cs typeface="HHU Celeste Sans"/>
              </a:rPr>
              <a:t>aliquatum </a:t>
            </a:r>
            <a:r>
              <a:rPr sz="1600" dirty="0">
                <a:latin typeface="HHU Celeste Sans"/>
                <a:cs typeface="HHU Celeste Sans"/>
              </a:rPr>
              <a:t>fu-  </a:t>
            </a:r>
            <a:r>
              <a:rPr sz="1600" spc="-20" dirty="0">
                <a:latin typeface="HHU Celeste Sans"/>
                <a:cs typeface="HHU Celeste Sans"/>
              </a:rPr>
              <a:t>giature </a:t>
            </a:r>
            <a:r>
              <a:rPr sz="1600" spc="-15" dirty="0">
                <a:latin typeface="HHU Celeste Sans"/>
                <a:cs typeface="HHU Celeste Sans"/>
              </a:rPr>
              <a:t>coratem </a:t>
            </a:r>
            <a:r>
              <a:rPr sz="1600" spc="-30" dirty="0">
                <a:latin typeface="HHU Celeste Sans"/>
                <a:cs typeface="HHU Celeste Sans"/>
              </a:rPr>
              <a:t>venihil </a:t>
            </a:r>
            <a:r>
              <a:rPr sz="1600" spc="-20" dirty="0">
                <a:latin typeface="HHU Celeste Sans"/>
                <a:cs typeface="HHU Celeste Sans"/>
              </a:rPr>
              <a:t>inciet, </a:t>
            </a:r>
            <a:r>
              <a:rPr sz="1600" spc="-15" dirty="0">
                <a:latin typeface="HHU Celeste Sans"/>
                <a:cs typeface="HHU Celeste Sans"/>
              </a:rPr>
              <a:t>que </a:t>
            </a:r>
            <a:r>
              <a:rPr sz="1600" spc="-10" dirty="0">
                <a:latin typeface="HHU Celeste Sans"/>
                <a:cs typeface="HHU Celeste Sans"/>
              </a:rPr>
              <a:t>ne non </a:t>
            </a:r>
            <a:r>
              <a:rPr sz="1600" spc="-20" dirty="0">
                <a:latin typeface="HHU Celeste Sans"/>
                <a:cs typeface="HHU Celeste Sans"/>
              </a:rPr>
              <a:t>exces </a:t>
            </a:r>
            <a:r>
              <a:rPr sz="1600" spc="-25" dirty="0">
                <a:latin typeface="HHU Celeste Sans"/>
                <a:cs typeface="HHU Celeste Sans"/>
              </a:rPr>
              <a:t>is 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15" dirty="0">
                <a:latin typeface="HHU Celeste Sans"/>
                <a:cs typeface="HHU Celeste Sans"/>
              </a:rPr>
              <a:t>seque </a:t>
            </a:r>
            <a:r>
              <a:rPr sz="1600" spc="-25" dirty="0">
                <a:latin typeface="HHU Celeste Sans"/>
                <a:cs typeface="HHU Celeste Sans"/>
              </a:rPr>
              <a:t>optatiusam, </a:t>
            </a:r>
            <a:r>
              <a:rPr sz="1600" spc="-15" dirty="0">
                <a:latin typeface="HHU Celeste Sans"/>
                <a:cs typeface="HHU Celeste Sans"/>
              </a:rPr>
              <a:t>te </a:t>
            </a:r>
            <a:r>
              <a:rPr sz="1600" spc="-20" dirty="0">
                <a:latin typeface="HHU Celeste Sans"/>
                <a:cs typeface="HHU Celeste Sans"/>
              </a:rPr>
              <a:t>possuscidel magnat </a:t>
            </a:r>
            <a:r>
              <a:rPr sz="1600" spc="-25" dirty="0">
                <a:latin typeface="HHU Celeste Sans"/>
                <a:cs typeface="HHU Celeste Sans"/>
              </a:rPr>
              <a:t>int </a:t>
            </a:r>
            <a:r>
              <a:rPr sz="1600" spc="-5" dirty="0">
                <a:latin typeface="HHU Celeste Sans"/>
                <a:cs typeface="HHU Celeste Sans"/>
              </a:rPr>
              <a:t>es-  </a:t>
            </a:r>
            <a:r>
              <a:rPr sz="1600" spc="-30" dirty="0">
                <a:latin typeface="HHU Celeste Sans"/>
                <a:cs typeface="HHU Celeste Sans"/>
              </a:rPr>
              <a:t>cipis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20" dirty="0">
                <a:latin typeface="HHU Celeste Sans"/>
                <a:cs typeface="HHU Celeste Sans"/>
              </a:rPr>
              <a:t>sum la </a:t>
            </a:r>
            <a:r>
              <a:rPr sz="1600" spc="-15" dirty="0">
                <a:latin typeface="HHU Celeste Sans"/>
                <a:cs typeface="HHU Celeste Sans"/>
              </a:rPr>
              <a:t>sent </a:t>
            </a:r>
            <a:r>
              <a:rPr sz="1600" spc="-20" dirty="0">
                <a:latin typeface="HHU Celeste Sans"/>
                <a:cs typeface="HHU Celeste Sans"/>
              </a:rPr>
              <a:t>la </a:t>
            </a:r>
            <a:r>
              <a:rPr sz="1600" spc="-10" dirty="0">
                <a:latin typeface="HHU Celeste Sans"/>
                <a:cs typeface="HHU Celeste Sans"/>
              </a:rPr>
              <a:t>secest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essustiasse </a:t>
            </a:r>
            <a:r>
              <a:rPr sz="1600" spc="-15" dirty="0">
                <a:latin typeface="HHU Celeste Sans"/>
                <a:cs typeface="HHU Celeste Sans"/>
              </a:rPr>
              <a:t>earum  </a:t>
            </a:r>
            <a:r>
              <a:rPr sz="1600" spc="-25" dirty="0">
                <a:latin typeface="HHU Celeste Sans"/>
                <a:cs typeface="HHU Celeste Sans"/>
              </a:rPr>
              <a:t>natendici </a:t>
            </a:r>
            <a:r>
              <a:rPr sz="1600" spc="-15" dirty="0">
                <a:latin typeface="HHU Celeste Sans"/>
                <a:cs typeface="HHU Celeste Sans"/>
              </a:rPr>
              <a:t>ut </a:t>
            </a:r>
            <a:r>
              <a:rPr sz="1600" spc="-25" dirty="0">
                <a:latin typeface="HHU Celeste Sans"/>
                <a:cs typeface="HHU Celeste Sans"/>
              </a:rPr>
              <a:t>landella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10" dirty="0">
                <a:latin typeface="HHU Celeste Sans"/>
                <a:cs typeface="HHU Celeste Sans"/>
              </a:rPr>
              <a:t>nectem </a:t>
            </a:r>
            <a:r>
              <a:rPr sz="1600" spc="-20" dirty="0">
                <a:latin typeface="HHU Celeste Sans"/>
                <a:cs typeface="HHU Celeste Sans"/>
              </a:rPr>
              <a:t>fugit </a:t>
            </a:r>
            <a:r>
              <a:rPr sz="1600" spc="-15" dirty="0">
                <a:latin typeface="HHU Celeste Sans"/>
                <a:cs typeface="HHU Celeste Sans"/>
              </a:rPr>
              <a:t>harum </a:t>
            </a:r>
            <a:r>
              <a:rPr sz="1600" dirty="0">
                <a:latin typeface="HHU Celeste Sans"/>
                <a:cs typeface="HHU Celeste Sans"/>
              </a:rPr>
              <a:t>re </a:t>
            </a:r>
            <a:r>
              <a:rPr sz="1600" spc="-10" dirty="0">
                <a:latin typeface="HHU Celeste Sans"/>
                <a:cs typeface="HHU Celeste Sans"/>
              </a:rPr>
              <a:t>di-  </a:t>
            </a:r>
            <a:r>
              <a:rPr sz="1600" spc="-25" dirty="0">
                <a:latin typeface="HHU Celeste Sans"/>
                <a:cs typeface="HHU Celeste Sans"/>
              </a:rPr>
              <a:t>genit, </a:t>
            </a:r>
            <a:r>
              <a:rPr sz="1600" spc="-20" dirty="0">
                <a:latin typeface="HHU Celeste Sans"/>
                <a:cs typeface="HHU Celeste Sans"/>
              </a:rPr>
              <a:t>suntias </a:t>
            </a:r>
            <a:r>
              <a:rPr sz="1600" spc="-15" dirty="0">
                <a:latin typeface="HHU Celeste Sans"/>
                <a:cs typeface="HHU Celeste Sans"/>
              </a:rPr>
              <a:t>dolesti </a:t>
            </a:r>
            <a:r>
              <a:rPr sz="1600" spc="-20" dirty="0">
                <a:latin typeface="HHU Celeste Sans"/>
                <a:cs typeface="HHU Celeste Sans"/>
              </a:rPr>
              <a:t>nveles </a:t>
            </a:r>
            <a:r>
              <a:rPr sz="1600" spc="-25" dirty="0">
                <a:latin typeface="HHU Celeste Sans"/>
                <a:cs typeface="HHU Celeste Sans"/>
              </a:rPr>
              <a:t>explit </a:t>
            </a:r>
            <a:r>
              <a:rPr sz="1600" spc="-15" dirty="0">
                <a:latin typeface="HHU Celeste Sans"/>
                <a:cs typeface="HHU Celeste Sans"/>
              </a:rPr>
              <a:t>pellaccabor abo.  </a:t>
            </a:r>
            <a:r>
              <a:rPr sz="1600" spc="-20" dirty="0">
                <a:latin typeface="HHU Celeste Sans"/>
                <a:cs typeface="HHU Celeste Sans"/>
              </a:rPr>
              <a:t>Peratatistem </a:t>
            </a:r>
            <a:r>
              <a:rPr sz="1600" spc="-25" dirty="0">
                <a:latin typeface="HHU Celeste Sans"/>
                <a:cs typeface="HHU Celeste Sans"/>
              </a:rPr>
              <a:t>fugiate cumquis </a:t>
            </a:r>
            <a:r>
              <a:rPr sz="1600" spc="-15" dirty="0">
                <a:latin typeface="HHU Celeste Sans"/>
                <a:cs typeface="HHU Celeste Sans"/>
              </a:rPr>
              <a:t>dolorrovid </a:t>
            </a:r>
            <a:r>
              <a:rPr sz="1600" spc="-30" dirty="0">
                <a:latin typeface="HHU Celeste Sans"/>
                <a:cs typeface="HHU Celeste Sans"/>
              </a:rPr>
              <a:t>quia </a:t>
            </a:r>
            <a:r>
              <a:rPr sz="1600" spc="-15" dirty="0">
                <a:latin typeface="HHU Celeste Sans"/>
                <a:cs typeface="HHU Celeste Sans"/>
              </a:rPr>
              <a:t>conem  </a:t>
            </a:r>
            <a:r>
              <a:rPr sz="1600" spc="-20" dirty="0">
                <a:latin typeface="HHU Celeste Sans"/>
                <a:cs typeface="HHU Celeste Sans"/>
              </a:rPr>
              <a:t>etur </a:t>
            </a:r>
            <a:r>
              <a:rPr sz="1600" spc="-25" dirty="0">
                <a:latin typeface="HHU Celeste Sans"/>
                <a:cs typeface="HHU Celeste Sans"/>
              </a:rPr>
              <a:t>min </a:t>
            </a:r>
            <a:r>
              <a:rPr sz="1600" spc="-10" dirty="0">
                <a:latin typeface="HHU Celeste Sans"/>
                <a:cs typeface="HHU Celeste Sans"/>
              </a:rPr>
              <a:t>ea </a:t>
            </a:r>
            <a:r>
              <a:rPr sz="1600" spc="-15" dirty="0">
                <a:latin typeface="HHU Celeste Sans"/>
                <a:cs typeface="HHU Celeste Sans"/>
              </a:rPr>
              <a:t>del most, consequas </a:t>
            </a:r>
            <a:r>
              <a:rPr sz="1600" spc="-20" dirty="0">
                <a:latin typeface="HHU Celeste Sans"/>
                <a:cs typeface="HHU Celeste Sans"/>
              </a:rPr>
              <a:t>eatempo </a:t>
            </a:r>
            <a:r>
              <a:rPr sz="1600" spc="-10" dirty="0">
                <a:latin typeface="HHU Celeste Sans"/>
                <a:cs typeface="HHU Celeste Sans"/>
              </a:rPr>
              <a:t>rempore  </a:t>
            </a:r>
            <a:r>
              <a:rPr sz="1600" spc="-30" dirty="0">
                <a:latin typeface="HHU Celeste Sans"/>
                <a:cs typeface="HHU Celeste Sans"/>
              </a:rPr>
              <a:t>mquatiis invenim </a:t>
            </a:r>
            <a:r>
              <a:rPr sz="1600" spc="-25" dirty="0">
                <a:latin typeface="HHU Celeste Sans"/>
                <a:cs typeface="HHU Celeste Sans"/>
              </a:rPr>
              <a:t>uscium hic totaqui </a:t>
            </a:r>
            <a:r>
              <a:rPr sz="1600" spc="-20" dirty="0">
                <a:latin typeface="HHU Celeste Sans"/>
                <a:cs typeface="HHU Celeste Sans"/>
              </a:rPr>
              <a:t>duciendent </a:t>
            </a:r>
            <a:r>
              <a:rPr sz="1600" spc="-15" dirty="0">
                <a:latin typeface="HHU Celeste Sans"/>
                <a:cs typeface="HHU Celeste Sans"/>
              </a:rPr>
              <a:t>aut  </a:t>
            </a:r>
            <a:r>
              <a:rPr sz="1600" spc="-20" dirty="0">
                <a:latin typeface="HHU Celeste Sans"/>
                <a:cs typeface="HHU Celeste Sans"/>
              </a:rPr>
              <a:t>atem </a:t>
            </a:r>
            <a:r>
              <a:rPr sz="1600" spc="-25" dirty="0">
                <a:latin typeface="HHU Celeste Sans"/>
                <a:cs typeface="HHU Celeste Sans"/>
              </a:rPr>
              <a:t>fugia </a:t>
            </a:r>
            <a:r>
              <a:rPr sz="1600" spc="-15" dirty="0">
                <a:latin typeface="HHU Celeste Sans"/>
                <a:cs typeface="HHU Celeste Sans"/>
              </a:rPr>
              <a:t>dolorem </a:t>
            </a:r>
            <a:r>
              <a:rPr sz="1600" spc="-20" dirty="0">
                <a:latin typeface="HHU Celeste Sans"/>
                <a:cs typeface="HHU Celeste Sans"/>
              </a:rPr>
              <a:t>faccus </a:t>
            </a:r>
            <a:r>
              <a:rPr sz="1600" spc="-5" dirty="0">
                <a:latin typeface="HHU Celeste Sans"/>
                <a:cs typeface="HHU Celeste Sans"/>
              </a:rPr>
              <a:t>rest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eum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5" dirty="0">
                <a:latin typeface="HHU Celeste Sans"/>
                <a:cs typeface="HHU Celeste Sans"/>
              </a:rPr>
              <a:t>vo-  </a:t>
            </a:r>
            <a:r>
              <a:rPr sz="1600" spc="-20" dirty="0">
                <a:latin typeface="HHU Celeste Sans"/>
                <a:cs typeface="HHU Celeste Sans"/>
              </a:rPr>
              <a:t>lupicabo. </a:t>
            </a:r>
            <a:r>
              <a:rPr sz="1600" spc="-25" dirty="0">
                <a:latin typeface="HHU Celeste Sans"/>
                <a:cs typeface="HHU Celeste Sans"/>
              </a:rPr>
              <a:t>Nam, </a:t>
            </a:r>
            <a:r>
              <a:rPr sz="1600" spc="-20" dirty="0">
                <a:latin typeface="HHU Celeste Sans"/>
                <a:cs typeface="HHU Celeste Sans"/>
              </a:rPr>
              <a:t>qui </a:t>
            </a:r>
            <a:r>
              <a:rPr sz="1600" spc="-25" dirty="0">
                <a:latin typeface="HHU Celeste Sans"/>
                <a:cs typeface="HHU Celeste Sans"/>
              </a:rPr>
              <a:t>andis debitatis </a:t>
            </a:r>
            <a:r>
              <a:rPr sz="1600" spc="-10" dirty="0">
                <a:latin typeface="HHU Celeste Sans"/>
                <a:cs typeface="HHU Celeste Sans"/>
              </a:rPr>
              <a:t>asse </a:t>
            </a:r>
            <a:r>
              <a:rPr sz="1600" spc="-20" dirty="0">
                <a:latin typeface="HHU Celeste Sans"/>
                <a:cs typeface="HHU Celeste Sans"/>
              </a:rPr>
              <a:t>vit </a:t>
            </a:r>
            <a:r>
              <a:rPr sz="1600" spc="-10" dirty="0">
                <a:latin typeface="HHU Celeste Sans"/>
                <a:cs typeface="HHU Celeste Sans"/>
              </a:rPr>
              <a:t>et, </a:t>
            </a:r>
            <a:r>
              <a:rPr sz="1600" spc="-25" dirty="0">
                <a:latin typeface="HHU Celeste Sans"/>
                <a:cs typeface="HHU Celeste Sans"/>
              </a:rPr>
              <a:t>quiae  </a:t>
            </a:r>
            <a:r>
              <a:rPr sz="1600" spc="-15" dirty="0">
                <a:latin typeface="HHU Celeste Sans"/>
                <a:cs typeface="HHU Celeste Sans"/>
              </a:rPr>
              <a:t>occusam dest </a:t>
            </a:r>
            <a:r>
              <a:rPr sz="1600" spc="-25" dirty="0">
                <a:latin typeface="HHU Celeste Sans"/>
                <a:cs typeface="HHU Celeste Sans"/>
              </a:rPr>
              <a:t>faccuptatur </a:t>
            </a:r>
            <a:r>
              <a:rPr sz="1600" spc="-20" dirty="0">
                <a:latin typeface="HHU Celeste Sans"/>
                <a:cs typeface="HHU Celeste Sans"/>
              </a:rPr>
              <a:t>sus </a:t>
            </a:r>
            <a:r>
              <a:rPr sz="1600" spc="-15" dirty="0">
                <a:latin typeface="HHU Celeste Sans"/>
                <a:cs typeface="HHU Celeste Sans"/>
              </a:rPr>
              <a:t>serum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15" dirty="0">
                <a:latin typeface="HHU Celeste Sans"/>
                <a:cs typeface="HHU Celeste Sans"/>
              </a:rPr>
              <a:t>magnitesti-  um ut </a:t>
            </a:r>
            <a:r>
              <a:rPr sz="1600" spc="-20" dirty="0">
                <a:latin typeface="HHU Celeste Sans"/>
                <a:cs typeface="HHU Celeste Sans"/>
              </a:rPr>
              <a:t>qui vit repudit </a:t>
            </a:r>
            <a:r>
              <a:rPr sz="1600" spc="-25" dirty="0">
                <a:latin typeface="HHU Celeste Sans"/>
                <a:cs typeface="HHU Celeste Sans"/>
              </a:rPr>
              <a:t>quibus </a:t>
            </a:r>
            <a:r>
              <a:rPr sz="1600" spc="-20" dirty="0">
                <a:latin typeface="HHU Celeste Sans"/>
                <a:cs typeface="HHU Celeste Sans"/>
              </a:rPr>
              <a:t>doluptasit </a:t>
            </a:r>
            <a:r>
              <a:rPr sz="1600" spc="-25" dirty="0">
                <a:latin typeface="HHU Celeste Sans"/>
                <a:cs typeface="HHU Celeste Sans"/>
              </a:rPr>
              <a:t>aturit </a:t>
            </a:r>
            <a:r>
              <a:rPr sz="1600" spc="-10" dirty="0">
                <a:latin typeface="HHU Celeste Sans"/>
                <a:cs typeface="HHU Celeste Sans"/>
              </a:rPr>
              <a:t>harci-  </a:t>
            </a:r>
            <a:r>
              <a:rPr sz="1600" spc="-15" dirty="0">
                <a:latin typeface="HHU Celeste Sans"/>
                <a:cs typeface="HHU Celeste Sans"/>
              </a:rPr>
              <a:t>um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10" dirty="0">
                <a:latin typeface="HHU Celeste Sans"/>
                <a:cs typeface="HHU Celeste Sans"/>
              </a:rPr>
              <a:t>et </a:t>
            </a:r>
            <a:r>
              <a:rPr sz="1600" spc="-20" dirty="0">
                <a:latin typeface="HHU Celeste Sans"/>
                <a:cs typeface="HHU Celeste Sans"/>
              </a:rPr>
              <a:t>qui omnias am, </a:t>
            </a:r>
            <a:r>
              <a:rPr sz="1600" spc="-15" dirty="0">
                <a:latin typeface="HHU Celeste Sans"/>
                <a:cs typeface="HHU Celeste Sans"/>
              </a:rPr>
              <a:t>que volesti ommodip-  sam </a:t>
            </a:r>
            <a:r>
              <a:rPr sz="1600" spc="-10" dirty="0">
                <a:latin typeface="HHU Celeste Sans"/>
                <a:cs typeface="HHU Celeste Sans"/>
              </a:rPr>
              <a:t>expere </a:t>
            </a:r>
            <a:r>
              <a:rPr sz="1600" spc="-25" dirty="0">
                <a:latin typeface="HHU Celeste Sans"/>
                <a:cs typeface="HHU Celeste Sans"/>
              </a:rPr>
              <a:t>quam, tecustiur </a:t>
            </a:r>
            <a:r>
              <a:rPr sz="1600" spc="-10" dirty="0">
                <a:latin typeface="HHU Celeste Sans"/>
                <a:cs typeface="HHU Celeste Sans"/>
              </a:rPr>
              <a:t>sed ex et </a:t>
            </a:r>
            <a:r>
              <a:rPr sz="1600" spc="-5" dirty="0">
                <a:latin typeface="HHU Celeste Sans"/>
                <a:cs typeface="HHU Celeste Sans"/>
              </a:rPr>
              <a:t>a </a:t>
            </a:r>
            <a:r>
              <a:rPr sz="1600" spc="-20" dirty="0">
                <a:latin typeface="HHU Celeste Sans"/>
                <a:cs typeface="HHU Celeste Sans"/>
              </a:rPr>
              <a:t>num </a:t>
            </a:r>
            <a:r>
              <a:rPr sz="1600" spc="-15" dirty="0">
                <a:latin typeface="HHU Celeste Sans"/>
                <a:cs typeface="HHU Celeste Sans"/>
              </a:rPr>
              <a:t>rendus  </a:t>
            </a:r>
            <a:r>
              <a:rPr sz="1600" spc="-25" dirty="0">
                <a:latin typeface="HHU Celeste Sans"/>
                <a:cs typeface="HHU Celeste Sans"/>
              </a:rPr>
              <a:t>comnienis </a:t>
            </a:r>
            <a:r>
              <a:rPr sz="1600" spc="-20" dirty="0">
                <a:latin typeface="HHU Celeste Sans"/>
                <a:cs typeface="HHU Celeste Sans"/>
              </a:rPr>
              <a:t>ati </a:t>
            </a:r>
            <a:r>
              <a:rPr sz="1600" spc="-25" dirty="0">
                <a:latin typeface="HHU Celeste Sans"/>
                <a:cs typeface="HHU Celeste Sans"/>
              </a:rPr>
              <a:t>alit, </a:t>
            </a:r>
            <a:r>
              <a:rPr sz="1600" spc="-20" dirty="0">
                <a:latin typeface="HHU Celeste Sans"/>
                <a:cs typeface="HHU Celeste Sans"/>
              </a:rPr>
              <a:t>volupta </a:t>
            </a:r>
            <a:r>
              <a:rPr sz="1600" spc="-25" dirty="0">
                <a:latin typeface="HHU Celeste Sans"/>
                <a:cs typeface="HHU Celeste Sans"/>
              </a:rPr>
              <a:t>tendis </a:t>
            </a:r>
            <a:r>
              <a:rPr sz="1600" spc="-15" dirty="0">
                <a:latin typeface="HHU Celeste Sans"/>
                <a:cs typeface="HHU Celeste Sans"/>
              </a:rPr>
              <a:t>aut </a:t>
            </a:r>
            <a:r>
              <a:rPr sz="1600" spc="-20" dirty="0">
                <a:latin typeface="HHU Celeste Sans"/>
                <a:cs typeface="HHU Celeste Sans"/>
              </a:rPr>
              <a:t>exerionsequi di  </a:t>
            </a:r>
            <a:r>
              <a:rPr sz="1600" spc="-15" dirty="0">
                <a:latin typeface="HHU Celeste Sans"/>
                <a:cs typeface="HHU Celeste Sans"/>
              </a:rPr>
              <a:t>coreni ut </a:t>
            </a:r>
            <a:r>
              <a:rPr sz="1600" spc="-25" dirty="0">
                <a:latin typeface="HHU Celeste Sans"/>
                <a:cs typeface="HHU Celeste Sans"/>
              </a:rPr>
              <a:t>volupti </a:t>
            </a:r>
            <a:r>
              <a:rPr sz="1600" spc="-20" dirty="0">
                <a:latin typeface="HHU Celeste Sans"/>
                <a:cs typeface="HHU Celeste Sans"/>
              </a:rPr>
              <a:t>busandu </a:t>
            </a:r>
            <a:r>
              <a:rPr sz="1600" spc="-25" dirty="0">
                <a:latin typeface="HHU Celeste Sans"/>
                <a:cs typeface="HHU Celeste Sans"/>
              </a:rPr>
              <a:t>ciuntur </a:t>
            </a:r>
            <a:r>
              <a:rPr sz="1600" spc="-15" dirty="0">
                <a:latin typeface="HHU Celeste Sans"/>
                <a:cs typeface="HHU Celeste Sans"/>
              </a:rPr>
              <a:t>molor </a:t>
            </a:r>
            <a:r>
              <a:rPr sz="1600" spc="-10" dirty="0">
                <a:latin typeface="HHU Celeste Sans"/>
                <a:cs typeface="HHU Celeste Sans"/>
              </a:rPr>
              <a:t>aped </a:t>
            </a:r>
            <a:r>
              <a:rPr sz="1600" spc="-20" dirty="0">
                <a:latin typeface="HHU Celeste Sans"/>
                <a:cs typeface="HHU Celeste Sans"/>
              </a:rPr>
              <a:t>unt  </a:t>
            </a:r>
            <a:r>
              <a:rPr sz="1600" spc="-15" dirty="0">
                <a:latin typeface="HHU Celeste Sans"/>
                <a:cs typeface="HHU Celeste Sans"/>
              </a:rPr>
              <a:t>molorit </a:t>
            </a:r>
            <a:r>
              <a:rPr sz="1600" spc="-25" dirty="0">
                <a:latin typeface="HHU Celeste Sans"/>
                <a:cs typeface="HHU Celeste Sans"/>
              </a:rPr>
              <a:t>il min </a:t>
            </a:r>
            <a:r>
              <a:rPr sz="1600" spc="-20" dirty="0">
                <a:latin typeface="HHU Celeste Sans"/>
                <a:cs typeface="HHU Celeste Sans"/>
              </a:rPr>
              <a:t>rercimus </a:t>
            </a:r>
            <a:r>
              <a:rPr sz="1600" spc="-10" dirty="0">
                <a:latin typeface="HHU Celeste Sans"/>
                <a:cs typeface="HHU Celeste Sans"/>
              </a:rPr>
              <a:t>nonsect</a:t>
            </a:r>
            <a:r>
              <a:rPr sz="1600" spc="225" dirty="0">
                <a:latin typeface="HHU Celeste Sans"/>
                <a:cs typeface="HHU Celeste Sans"/>
              </a:rPr>
              <a:t> </a:t>
            </a:r>
            <a:r>
              <a:rPr sz="1600" spc="-25" dirty="0"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2353" y="5495214"/>
            <a:ext cx="8730615" cy="12749530"/>
          </a:xfrm>
          <a:prstGeom prst="rect">
            <a:avLst/>
          </a:prstGeom>
          <a:solidFill>
            <a:srgbClr val="BCBEC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75"/>
              </a:spcBef>
            </a:pPr>
            <a:r>
              <a:rPr sz="2800" spc="5" dirty="0">
                <a:latin typeface="Arial"/>
                <a:cs typeface="Arial"/>
              </a:rPr>
              <a:t>Platzhalter großes Bild über </a:t>
            </a:r>
            <a:r>
              <a:rPr sz="2800" spc="10" dirty="0">
                <a:latin typeface="Arial"/>
                <a:cs typeface="Arial"/>
              </a:rPr>
              <a:t>2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Spalten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725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250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783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3582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3582" y="19174127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83582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4121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7783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7250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59957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957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043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59957" y="19174127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36253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36253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06798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36253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97144" y="18903601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61887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63110" y="19191061"/>
            <a:ext cx="1134745" cy="3117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sz="900" spc="10" dirty="0">
                <a:solidFill>
                  <a:srgbClr val="FFFFFF"/>
                </a:solidFill>
                <a:latin typeface="HHU Celeste Sans"/>
                <a:cs typeface="HHU Celeste Sans"/>
              </a:rPr>
              <a:t>Institut</a:t>
            </a:r>
            <a:endParaRPr sz="900">
              <a:latin typeface="HHU Celeste Sans"/>
              <a:cs typeface="HHU Celeste Sans"/>
            </a:endParaRPr>
          </a:p>
          <a:p>
            <a:pPr marL="13970">
              <a:lnSpc>
                <a:spcPts val="1055"/>
              </a:lnSpc>
            </a:pPr>
            <a:r>
              <a:rPr sz="900" spc="20" dirty="0">
                <a:solidFill>
                  <a:srgbClr val="FFFFFF"/>
                </a:solidFill>
                <a:latin typeface="HHU Celeste Sans"/>
                <a:cs typeface="HHU Celeste Sans"/>
              </a:rPr>
              <a:t>Namen </a:t>
            </a:r>
            <a:r>
              <a:rPr sz="900" spc="15" dirty="0">
                <a:solidFill>
                  <a:srgbClr val="FFFFFF"/>
                </a:solidFill>
                <a:latin typeface="HHU Celeste Sans"/>
                <a:cs typeface="HHU Celeste Sans"/>
              </a:rPr>
              <a:t>der</a:t>
            </a:r>
            <a:r>
              <a:rPr sz="900" spc="-65" dirty="0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HHU Celeste Sans"/>
                <a:cs typeface="HHU Celeste Sans"/>
              </a:rPr>
              <a:t>Mitarbeiter</a:t>
            </a:r>
            <a:endParaRPr sz="900">
              <a:latin typeface="HHU Celeste Sans"/>
              <a:cs typeface="HHU Celeste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1284</Words>
  <Application>Microsoft Office PowerPoint</Application>
  <PresentationFormat>Benutzerdefiniert</PresentationFormat>
  <Paragraphs>53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HHU Celeste Sans</vt:lpstr>
      <vt:lpstr>Times New Roman</vt:lpstr>
      <vt:lpstr>Office Theme</vt:lpstr>
      <vt:lpstr>Hier den (manchmal langen) Titel  des Projekts eintragen</vt:lpstr>
      <vt:lpstr>Hier den (manchmal langen) Titel  des Projekts eintragen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den (manchmal langen) Titel  des Projekts eintragen</dc:title>
  <cp:lastModifiedBy>Elena Brinkmann</cp:lastModifiedBy>
  <cp:revision>1</cp:revision>
  <dcterms:created xsi:type="dcterms:W3CDTF">2019-11-25T10:22:47Z</dcterms:created>
  <dcterms:modified xsi:type="dcterms:W3CDTF">2023-06-15T17:18:46Z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2019-11-25T00:00:00Z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2019-11-25T00:00:00Z</vt:filetime>
  </property>
</Properties>
</file>